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data7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colors8.xml" ContentType="application/vnd.openxmlformats-officedocument.drawingml.diagramColors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diagrams/quickStyle8.xml" ContentType="application/vnd.openxmlformats-officedocument.drawingml.diagramStyl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quickStyle6.xml" ContentType="application/vnd.openxmlformats-officedocument.drawingml.diagramStyle+xml"/>
  <Override PartName="/ppt/diagrams/quickStyle7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9" r:id="rId3"/>
    <p:sldId id="260" r:id="rId4"/>
    <p:sldId id="263" r:id="rId5"/>
    <p:sldId id="264" r:id="rId6"/>
    <p:sldId id="262" r:id="rId7"/>
    <p:sldId id="265" r:id="rId8"/>
    <p:sldId id="270" r:id="rId9"/>
    <p:sldId id="271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D138C0F-329D-406C-90DF-BABE78D879C1}" type="doc">
      <dgm:prSet loTypeId="urn:microsoft.com/office/officeart/2005/8/layout/radial5" loCatId="relationship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F4EAED9-3BAD-412D-B389-0692466130A9}">
      <dgm:prSet phldrT="[Текст]" custT="1"/>
      <dgm:spPr/>
      <dgm:t>
        <a:bodyPr/>
        <a:lstStyle/>
        <a:p>
          <a:r>
            <a:rPr lang="ru-RU" sz="2400" dirty="0" smtClean="0"/>
            <a:t>Мероприятия </a:t>
          </a:r>
          <a:r>
            <a:rPr lang="ru-RU" sz="2100" dirty="0" smtClean="0"/>
            <a:t> </a:t>
          </a:r>
          <a:endParaRPr lang="ru-RU" sz="2100" dirty="0"/>
        </a:p>
      </dgm:t>
    </dgm:pt>
    <dgm:pt modelId="{723853CE-F554-4CAD-82A7-3FFD1D303FDB}" type="parTrans" cxnId="{4D8B8DBB-8209-40D3-8D4E-7292F20F394B}">
      <dgm:prSet/>
      <dgm:spPr/>
      <dgm:t>
        <a:bodyPr/>
        <a:lstStyle/>
        <a:p>
          <a:endParaRPr lang="ru-RU"/>
        </a:p>
      </dgm:t>
    </dgm:pt>
    <dgm:pt modelId="{41C88BCE-6377-4B7F-A87C-B169DFBA63D6}" type="sibTrans" cxnId="{4D8B8DBB-8209-40D3-8D4E-7292F20F394B}">
      <dgm:prSet/>
      <dgm:spPr/>
      <dgm:t>
        <a:bodyPr/>
        <a:lstStyle/>
        <a:p>
          <a:endParaRPr lang="ru-RU"/>
        </a:p>
      </dgm:t>
    </dgm:pt>
    <dgm:pt modelId="{EA5F3E72-04A9-4C95-A37F-9DDED22C0B99}">
      <dgm:prSet phldrT="[Текст]"/>
      <dgm:spPr/>
      <dgm:t>
        <a:bodyPr/>
        <a:lstStyle/>
        <a:p>
          <a:r>
            <a:rPr lang="ru-RU" dirty="0" smtClean="0"/>
            <a:t>Специальные </a:t>
          </a:r>
          <a:endParaRPr lang="ru-RU" dirty="0"/>
        </a:p>
      </dgm:t>
    </dgm:pt>
    <dgm:pt modelId="{54EA1A18-5C29-432A-A383-6C4D6C5FE387}" type="parTrans" cxnId="{7CB61375-AC2F-45AB-9883-DF4A6FAA8D64}">
      <dgm:prSet/>
      <dgm:spPr/>
      <dgm:t>
        <a:bodyPr/>
        <a:lstStyle/>
        <a:p>
          <a:endParaRPr lang="ru-RU"/>
        </a:p>
      </dgm:t>
    </dgm:pt>
    <dgm:pt modelId="{013BB348-1E44-4672-806A-8A76AAEEFAE6}" type="sibTrans" cxnId="{7CB61375-AC2F-45AB-9883-DF4A6FAA8D64}">
      <dgm:prSet/>
      <dgm:spPr/>
      <dgm:t>
        <a:bodyPr/>
        <a:lstStyle/>
        <a:p>
          <a:endParaRPr lang="ru-RU"/>
        </a:p>
      </dgm:t>
    </dgm:pt>
    <dgm:pt modelId="{BA8BEE09-FBF6-404D-86BC-8908730C1955}">
      <dgm:prSet phldrT="[Текст]"/>
      <dgm:spPr/>
      <dgm:t>
        <a:bodyPr/>
        <a:lstStyle/>
        <a:p>
          <a:r>
            <a:rPr lang="ru-RU" dirty="0" smtClean="0"/>
            <a:t>Общие </a:t>
          </a:r>
          <a:endParaRPr lang="ru-RU" dirty="0"/>
        </a:p>
      </dgm:t>
    </dgm:pt>
    <dgm:pt modelId="{EE3DEE38-3854-40C8-BB9B-7619B4C26884}" type="parTrans" cxnId="{903E4A2C-726D-499C-B26C-F3DB3DDD33CD}">
      <dgm:prSet/>
      <dgm:spPr/>
      <dgm:t>
        <a:bodyPr/>
        <a:lstStyle/>
        <a:p>
          <a:endParaRPr lang="ru-RU"/>
        </a:p>
      </dgm:t>
    </dgm:pt>
    <dgm:pt modelId="{E77A7A7C-CE5A-4D32-A1AF-4D5BB12F907D}" type="sibTrans" cxnId="{903E4A2C-726D-499C-B26C-F3DB3DDD33CD}">
      <dgm:prSet/>
      <dgm:spPr/>
      <dgm:t>
        <a:bodyPr/>
        <a:lstStyle/>
        <a:p>
          <a:endParaRPr lang="ru-RU"/>
        </a:p>
      </dgm:t>
    </dgm:pt>
    <dgm:pt modelId="{B1A86ADE-92D3-4E96-855A-1CA8FD518F53}" type="pres">
      <dgm:prSet presAssocID="{AD138C0F-329D-406C-90DF-BABE78D879C1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A933AFC-60B6-4D34-A4FF-1DB21A77FFF1}" type="pres">
      <dgm:prSet presAssocID="{7F4EAED9-3BAD-412D-B389-0692466130A9}" presName="centerShape" presStyleLbl="node0" presStyleIdx="0" presStyleCnt="1" custScaleX="254268"/>
      <dgm:spPr/>
      <dgm:t>
        <a:bodyPr/>
        <a:lstStyle/>
        <a:p>
          <a:endParaRPr lang="ru-RU"/>
        </a:p>
      </dgm:t>
    </dgm:pt>
    <dgm:pt modelId="{869739B9-A74A-4C00-8392-DB092E489B2D}" type="pres">
      <dgm:prSet presAssocID="{54EA1A18-5C29-432A-A383-6C4D6C5FE387}" presName="parTrans" presStyleLbl="sibTrans2D1" presStyleIdx="0" presStyleCnt="2"/>
      <dgm:spPr/>
      <dgm:t>
        <a:bodyPr/>
        <a:lstStyle/>
        <a:p>
          <a:endParaRPr lang="ru-RU"/>
        </a:p>
      </dgm:t>
    </dgm:pt>
    <dgm:pt modelId="{AC11DF76-444C-4814-8F4A-AFF105F58F41}" type="pres">
      <dgm:prSet presAssocID="{54EA1A18-5C29-432A-A383-6C4D6C5FE387}" presName="connectorText" presStyleLbl="sibTrans2D1" presStyleIdx="0" presStyleCnt="2"/>
      <dgm:spPr/>
      <dgm:t>
        <a:bodyPr/>
        <a:lstStyle/>
        <a:p>
          <a:endParaRPr lang="ru-RU"/>
        </a:p>
      </dgm:t>
    </dgm:pt>
    <dgm:pt modelId="{54C6A02D-A6BC-4A69-8577-AA07A1261985}" type="pres">
      <dgm:prSet presAssocID="{EA5F3E72-04A9-4C95-A37F-9DDED22C0B99}" presName="node" presStyleLbl="node1" presStyleIdx="0" presStyleCnt="2" custScaleX="23388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B0BEDD8-F20F-4D2E-AD8F-D304059A8FCC}" type="pres">
      <dgm:prSet presAssocID="{EE3DEE38-3854-40C8-BB9B-7619B4C26884}" presName="parTrans" presStyleLbl="sibTrans2D1" presStyleIdx="1" presStyleCnt="2"/>
      <dgm:spPr/>
      <dgm:t>
        <a:bodyPr/>
        <a:lstStyle/>
        <a:p>
          <a:endParaRPr lang="ru-RU"/>
        </a:p>
      </dgm:t>
    </dgm:pt>
    <dgm:pt modelId="{EB0901AF-5FD5-4824-B131-AEBABB8DCD46}" type="pres">
      <dgm:prSet presAssocID="{EE3DEE38-3854-40C8-BB9B-7619B4C26884}" presName="connectorText" presStyleLbl="sibTrans2D1" presStyleIdx="1" presStyleCnt="2"/>
      <dgm:spPr/>
      <dgm:t>
        <a:bodyPr/>
        <a:lstStyle/>
        <a:p>
          <a:endParaRPr lang="ru-RU"/>
        </a:p>
      </dgm:t>
    </dgm:pt>
    <dgm:pt modelId="{DC5A907A-9804-4233-9D04-365E0502986B}" type="pres">
      <dgm:prSet presAssocID="{BA8BEE09-FBF6-404D-86BC-8908730C1955}" presName="node" presStyleLbl="node1" presStyleIdx="1" presStyleCnt="2" custScaleX="23388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01F89B3-5E51-40A9-956F-AC7DA32D1F6C}" type="presOf" srcId="{54EA1A18-5C29-432A-A383-6C4D6C5FE387}" destId="{869739B9-A74A-4C00-8392-DB092E489B2D}" srcOrd="0" destOrd="0" presId="urn:microsoft.com/office/officeart/2005/8/layout/radial5"/>
    <dgm:cxn modelId="{B250D0F6-C90B-4DA9-967F-5FD1F498712A}" type="presOf" srcId="{EE3DEE38-3854-40C8-BB9B-7619B4C26884}" destId="{AB0BEDD8-F20F-4D2E-AD8F-D304059A8FCC}" srcOrd="0" destOrd="0" presId="urn:microsoft.com/office/officeart/2005/8/layout/radial5"/>
    <dgm:cxn modelId="{BAD6254B-CB89-487C-8387-47FC649EB2FE}" type="presOf" srcId="{7F4EAED9-3BAD-412D-B389-0692466130A9}" destId="{6A933AFC-60B6-4D34-A4FF-1DB21A77FFF1}" srcOrd="0" destOrd="0" presId="urn:microsoft.com/office/officeart/2005/8/layout/radial5"/>
    <dgm:cxn modelId="{C9464EF7-4CA6-4043-B6BB-28A97B5EE698}" type="presOf" srcId="{EE3DEE38-3854-40C8-BB9B-7619B4C26884}" destId="{EB0901AF-5FD5-4824-B131-AEBABB8DCD46}" srcOrd="1" destOrd="0" presId="urn:microsoft.com/office/officeart/2005/8/layout/radial5"/>
    <dgm:cxn modelId="{4D8B8DBB-8209-40D3-8D4E-7292F20F394B}" srcId="{AD138C0F-329D-406C-90DF-BABE78D879C1}" destId="{7F4EAED9-3BAD-412D-B389-0692466130A9}" srcOrd="0" destOrd="0" parTransId="{723853CE-F554-4CAD-82A7-3FFD1D303FDB}" sibTransId="{41C88BCE-6377-4B7F-A87C-B169DFBA63D6}"/>
    <dgm:cxn modelId="{7CB61375-AC2F-45AB-9883-DF4A6FAA8D64}" srcId="{7F4EAED9-3BAD-412D-B389-0692466130A9}" destId="{EA5F3E72-04A9-4C95-A37F-9DDED22C0B99}" srcOrd="0" destOrd="0" parTransId="{54EA1A18-5C29-432A-A383-6C4D6C5FE387}" sibTransId="{013BB348-1E44-4672-806A-8A76AAEEFAE6}"/>
    <dgm:cxn modelId="{24EBB3E8-E594-42DC-86F3-5C9AA656D7B5}" type="presOf" srcId="{AD138C0F-329D-406C-90DF-BABE78D879C1}" destId="{B1A86ADE-92D3-4E96-855A-1CA8FD518F53}" srcOrd="0" destOrd="0" presId="urn:microsoft.com/office/officeart/2005/8/layout/radial5"/>
    <dgm:cxn modelId="{A64F6652-72F6-49A3-AC5A-FE32765FAB6F}" type="presOf" srcId="{BA8BEE09-FBF6-404D-86BC-8908730C1955}" destId="{DC5A907A-9804-4233-9D04-365E0502986B}" srcOrd="0" destOrd="0" presId="urn:microsoft.com/office/officeart/2005/8/layout/radial5"/>
    <dgm:cxn modelId="{CF8766F5-EDB3-4086-AFC1-CBD993BB47E4}" type="presOf" srcId="{54EA1A18-5C29-432A-A383-6C4D6C5FE387}" destId="{AC11DF76-444C-4814-8F4A-AFF105F58F41}" srcOrd="1" destOrd="0" presId="urn:microsoft.com/office/officeart/2005/8/layout/radial5"/>
    <dgm:cxn modelId="{B7C0CEE6-F957-4318-9741-11754C692BB9}" type="presOf" srcId="{EA5F3E72-04A9-4C95-A37F-9DDED22C0B99}" destId="{54C6A02D-A6BC-4A69-8577-AA07A1261985}" srcOrd="0" destOrd="0" presId="urn:microsoft.com/office/officeart/2005/8/layout/radial5"/>
    <dgm:cxn modelId="{903E4A2C-726D-499C-B26C-F3DB3DDD33CD}" srcId="{7F4EAED9-3BAD-412D-B389-0692466130A9}" destId="{BA8BEE09-FBF6-404D-86BC-8908730C1955}" srcOrd="1" destOrd="0" parTransId="{EE3DEE38-3854-40C8-BB9B-7619B4C26884}" sibTransId="{E77A7A7C-CE5A-4D32-A1AF-4D5BB12F907D}"/>
    <dgm:cxn modelId="{C988DF8A-75EC-453D-83D7-1170E185823C}" type="presParOf" srcId="{B1A86ADE-92D3-4E96-855A-1CA8FD518F53}" destId="{6A933AFC-60B6-4D34-A4FF-1DB21A77FFF1}" srcOrd="0" destOrd="0" presId="urn:microsoft.com/office/officeart/2005/8/layout/radial5"/>
    <dgm:cxn modelId="{D99C3BBC-0865-462C-A80C-7117FB220D16}" type="presParOf" srcId="{B1A86ADE-92D3-4E96-855A-1CA8FD518F53}" destId="{869739B9-A74A-4C00-8392-DB092E489B2D}" srcOrd="1" destOrd="0" presId="urn:microsoft.com/office/officeart/2005/8/layout/radial5"/>
    <dgm:cxn modelId="{3D5FBAF7-46D8-4DE9-862B-D13EC8C8E3DF}" type="presParOf" srcId="{869739B9-A74A-4C00-8392-DB092E489B2D}" destId="{AC11DF76-444C-4814-8F4A-AFF105F58F41}" srcOrd="0" destOrd="0" presId="urn:microsoft.com/office/officeart/2005/8/layout/radial5"/>
    <dgm:cxn modelId="{BA21052B-1E8E-4906-B8A6-C10BF0AF5E44}" type="presParOf" srcId="{B1A86ADE-92D3-4E96-855A-1CA8FD518F53}" destId="{54C6A02D-A6BC-4A69-8577-AA07A1261985}" srcOrd="2" destOrd="0" presId="urn:microsoft.com/office/officeart/2005/8/layout/radial5"/>
    <dgm:cxn modelId="{2481EC4D-67BD-417F-B3AD-74A122F58A73}" type="presParOf" srcId="{B1A86ADE-92D3-4E96-855A-1CA8FD518F53}" destId="{AB0BEDD8-F20F-4D2E-AD8F-D304059A8FCC}" srcOrd="3" destOrd="0" presId="urn:microsoft.com/office/officeart/2005/8/layout/radial5"/>
    <dgm:cxn modelId="{B25CFF16-7E5C-4941-9970-2A0D78676413}" type="presParOf" srcId="{AB0BEDD8-F20F-4D2E-AD8F-D304059A8FCC}" destId="{EB0901AF-5FD5-4824-B131-AEBABB8DCD46}" srcOrd="0" destOrd="0" presId="urn:microsoft.com/office/officeart/2005/8/layout/radial5"/>
    <dgm:cxn modelId="{F6E9E35F-8C10-4488-B8C6-E01A4B5B3CF8}" type="presParOf" srcId="{B1A86ADE-92D3-4E96-855A-1CA8FD518F53}" destId="{DC5A907A-9804-4233-9D04-365E0502986B}" srcOrd="4" destOrd="0" presId="urn:microsoft.com/office/officeart/2005/8/layout/radial5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D49E7F9-F30C-462B-8DAA-C9F656438562}" type="doc">
      <dgm:prSet loTypeId="urn:microsoft.com/office/officeart/2005/8/layout/default" loCatId="list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B23EB74-F036-49C0-8FB6-717333F313A6}">
      <dgm:prSet phldrT="[Текст]"/>
      <dgm:spPr/>
      <dgm:t>
        <a:bodyPr/>
        <a:lstStyle/>
        <a:p>
          <a:r>
            <a:rPr lang="ru-RU" dirty="0" smtClean="0"/>
            <a:t>Ежемесячные тематические беседы</a:t>
          </a:r>
          <a:endParaRPr lang="ru-RU" dirty="0"/>
        </a:p>
      </dgm:t>
    </dgm:pt>
    <dgm:pt modelId="{92C67B39-5A6D-4AD4-BEB1-607693D4D6D3}" type="parTrans" cxnId="{46070376-79D0-436F-873F-0A6B9262B6C6}">
      <dgm:prSet/>
      <dgm:spPr/>
      <dgm:t>
        <a:bodyPr/>
        <a:lstStyle/>
        <a:p>
          <a:endParaRPr lang="ru-RU"/>
        </a:p>
      </dgm:t>
    </dgm:pt>
    <dgm:pt modelId="{7D33F215-A540-467D-9AF1-9448C8140ABE}" type="sibTrans" cxnId="{46070376-79D0-436F-873F-0A6B9262B6C6}">
      <dgm:prSet/>
      <dgm:spPr/>
      <dgm:t>
        <a:bodyPr/>
        <a:lstStyle/>
        <a:p>
          <a:endParaRPr lang="ru-RU"/>
        </a:p>
      </dgm:t>
    </dgm:pt>
    <dgm:pt modelId="{57EC8A45-2B39-432B-B207-EBD96656E090}">
      <dgm:prSet phldrT="[Текст]"/>
      <dgm:spPr/>
      <dgm:t>
        <a:bodyPr/>
        <a:lstStyle/>
        <a:p>
          <a:r>
            <a:rPr lang="ru-RU" dirty="0" smtClean="0"/>
            <a:t>Диспансеризация за 2-3 месяца до поступления </a:t>
          </a:r>
          <a:endParaRPr lang="ru-RU" dirty="0"/>
        </a:p>
      </dgm:t>
    </dgm:pt>
    <dgm:pt modelId="{37FE8410-DB62-4C41-9591-571E10AB30AC}" type="parTrans" cxnId="{88FC44A6-F854-4805-9A7B-818D45FC46A1}">
      <dgm:prSet/>
      <dgm:spPr/>
      <dgm:t>
        <a:bodyPr/>
        <a:lstStyle/>
        <a:p>
          <a:endParaRPr lang="ru-RU"/>
        </a:p>
      </dgm:t>
    </dgm:pt>
    <dgm:pt modelId="{6B658113-101E-4BD8-9A46-6D66AEA964E1}" type="sibTrans" cxnId="{88FC44A6-F854-4805-9A7B-818D45FC46A1}">
      <dgm:prSet/>
      <dgm:spPr/>
      <dgm:t>
        <a:bodyPr/>
        <a:lstStyle/>
        <a:p>
          <a:endParaRPr lang="ru-RU"/>
        </a:p>
      </dgm:t>
    </dgm:pt>
    <dgm:pt modelId="{86347A7A-DB50-40F5-BECA-89AC55E6713D}">
      <dgm:prSet phldrT="[Текст]"/>
      <dgm:spPr/>
      <dgm:t>
        <a:bodyPr/>
        <a:lstStyle/>
        <a:p>
          <a:r>
            <a:rPr lang="ru-RU" dirty="0" smtClean="0"/>
            <a:t>Профилактика острых заболеваний</a:t>
          </a:r>
          <a:endParaRPr lang="ru-RU" dirty="0"/>
        </a:p>
      </dgm:t>
    </dgm:pt>
    <dgm:pt modelId="{A1F635CF-468A-4060-9919-83FFC826D5FF}" type="parTrans" cxnId="{7B8E8BE7-2C04-4827-BD7F-23B08ED87C04}">
      <dgm:prSet/>
      <dgm:spPr/>
      <dgm:t>
        <a:bodyPr/>
        <a:lstStyle/>
        <a:p>
          <a:endParaRPr lang="ru-RU"/>
        </a:p>
      </dgm:t>
    </dgm:pt>
    <dgm:pt modelId="{23AD02B0-A258-4805-B3AE-9BF862B97838}" type="sibTrans" cxnId="{7B8E8BE7-2C04-4827-BD7F-23B08ED87C04}">
      <dgm:prSet/>
      <dgm:spPr/>
      <dgm:t>
        <a:bodyPr/>
        <a:lstStyle/>
        <a:p>
          <a:endParaRPr lang="ru-RU"/>
        </a:p>
      </dgm:t>
    </dgm:pt>
    <dgm:pt modelId="{B99C30C2-0BE3-4C6C-8FDF-2314A4D6109C}">
      <dgm:prSet phldrT="[Текст]"/>
      <dgm:spPr/>
      <dgm:t>
        <a:bodyPr/>
        <a:lstStyle/>
        <a:p>
          <a:r>
            <a:rPr lang="ru-RU" dirty="0" smtClean="0"/>
            <a:t>Оформление документации</a:t>
          </a:r>
          <a:endParaRPr lang="ru-RU" dirty="0"/>
        </a:p>
      </dgm:t>
    </dgm:pt>
    <dgm:pt modelId="{8C807BCF-4E97-473F-A9ED-BB483FA0FA6C}" type="parTrans" cxnId="{84B8E1B6-1784-4246-84A8-7E4306183984}">
      <dgm:prSet/>
      <dgm:spPr/>
      <dgm:t>
        <a:bodyPr/>
        <a:lstStyle/>
        <a:p>
          <a:endParaRPr lang="ru-RU"/>
        </a:p>
      </dgm:t>
    </dgm:pt>
    <dgm:pt modelId="{A0A1AF42-88C5-4205-A987-4FF80FFDCB10}" type="sibTrans" cxnId="{84B8E1B6-1784-4246-84A8-7E4306183984}">
      <dgm:prSet/>
      <dgm:spPr/>
      <dgm:t>
        <a:bodyPr/>
        <a:lstStyle/>
        <a:p>
          <a:endParaRPr lang="ru-RU"/>
        </a:p>
      </dgm:t>
    </dgm:pt>
    <dgm:pt modelId="{E1BF9BBE-44E5-4A6A-A1ED-53E25C55C194}">
      <dgm:prSet phldrT="[Текст]"/>
      <dgm:spPr/>
      <dgm:t>
        <a:bodyPr/>
        <a:lstStyle/>
        <a:p>
          <a:r>
            <a:rPr lang="ru-RU" dirty="0" smtClean="0"/>
            <a:t>Обеспечение преемственности </a:t>
          </a:r>
          <a:endParaRPr lang="ru-RU" dirty="0"/>
        </a:p>
      </dgm:t>
    </dgm:pt>
    <dgm:pt modelId="{198FF91B-DEAC-4D5C-AE68-87FF0BDB1520}" type="parTrans" cxnId="{1CA5C8E2-A711-4547-9965-DF2609E9438D}">
      <dgm:prSet/>
      <dgm:spPr/>
      <dgm:t>
        <a:bodyPr/>
        <a:lstStyle/>
        <a:p>
          <a:endParaRPr lang="ru-RU"/>
        </a:p>
      </dgm:t>
    </dgm:pt>
    <dgm:pt modelId="{1F5B253A-30A2-4341-AB0A-63B94D95039F}" type="sibTrans" cxnId="{1CA5C8E2-A711-4547-9965-DF2609E9438D}">
      <dgm:prSet/>
      <dgm:spPr/>
      <dgm:t>
        <a:bodyPr/>
        <a:lstStyle/>
        <a:p>
          <a:endParaRPr lang="ru-RU"/>
        </a:p>
      </dgm:t>
    </dgm:pt>
    <dgm:pt modelId="{174ADF20-2D23-49B1-B71C-5F24F77DAC6B}" type="pres">
      <dgm:prSet presAssocID="{2D49E7F9-F30C-462B-8DAA-C9F656438562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FC220D7-63DB-4735-B24B-F7902BEDA07F}" type="pres">
      <dgm:prSet presAssocID="{8B23EB74-F036-49C0-8FB6-717333F313A6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1D7A6AD-38E6-407E-BF94-BA0D722FA18A}" type="pres">
      <dgm:prSet presAssocID="{7D33F215-A540-467D-9AF1-9448C8140ABE}" presName="sibTrans" presStyleCnt="0"/>
      <dgm:spPr/>
      <dgm:t>
        <a:bodyPr/>
        <a:lstStyle/>
        <a:p>
          <a:endParaRPr lang="ru-RU"/>
        </a:p>
      </dgm:t>
    </dgm:pt>
    <dgm:pt modelId="{4999454C-123B-46F7-BBB5-D254331A2C7E}" type="pres">
      <dgm:prSet presAssocID="{57EC8A45-2B39-432B-B207-EBD96656E090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94BE111-54D8-4917-A6E2-1F6011D32EC2}" type="pres">
      <dgm:prSet presAssocID="{6B658113-101E-4BD8-9A46-6D66AEA964E1}" presName="sibTrans" presStyleCnt="0"/>
      <dgm:spPr/>
      <dgm:t>
        <a:bodyPr/>
        <a:lstStyle/>
        <a:p>
          <a:endParaRPr lang="ru-RU"/>
        </a:p>
      </dgm:t>
    </dgm:pt>
    <dgm:pt modelId="{63D01CC7-000C-4282-8336-F6CDA9FE08ED}" type="pres">
      <dgm:prSet presAssocID="{86347A7A-DB50-40F5-BECA-89AC55E6713D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E77CF79-469E-4DFD-A175-0288AAF1103C}" type="pres">
      <dgm:prSet presAssocID="{23AD02B0-A258-4805-B3AE-9BF862B97838}" presName="sibTrans" presStyleCnt="0"/>
      <dgm:spPr/>
      <dgm:t>
        <a:bodyPr/>
        <a:lstStyle/>
        <a:p>
          <a:endParaRPr lang="ru-RU"/>
        </a:p>
      </dgm:t>
    </dgm:pt>
    <dgm:pt modelId="{1B8B11FA-33DE-4D84-AA0F-BE123ED9D891}" type="pres">
      <dgm:prSet presAssocID="{B99C30C2-0BE3-4C6C-8FDF-2314A4D6109C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2E41FA9-2237-43E9-BB9C-C9E70F60857B}" type="pres">
      <dgm:prSet presAssocID="{A0A1AF42-88C5-4205-A987-4FF80FFDCB10}" presName="sibTrans" presStyleCnt="0"/>
      <dgm:spPr/>
      <dgm:t>
        <a:bodyPr/>
        <a:lstStyle/>
        <a:p>
          <a:endParaRPr lang="ru-RU"/>
        </a:p>
      </dgm:t>
    </dgm:pt>
    <dgm:pt modelId="{DEB652DC-6530-4907-ADDC-F26BDC89DDC2}" type="pres">
      <dgm:prSet presAssocID="{E1BF9BBE-44E5-4A6A-A1ED-53E25C55C194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5971640-36F0-4591-B569-0E83F9AA7716}" type="presOf" srcId="{57EC8A45-2B39-432B-B207-EBD96656E090}" destId="{4999454C-123B-46F7-BBB5-D254331A2C7E}" srcOrd="0" destOrd="0" presId="urn:microsoft.com/office/officeart/2005/8/layout/default"/>
    <dgm:cxn modelId="{7B8E8BE7-2C04-4827-BD7F-23B08ED87C04}" srcId="{2D49E7F9-F30C-462B-8DAA-C9F656438562}" destId="{86347A7A-DB50-40F5-BECA-89AC55E6713D}" srcOrd="2" destOrd="0" parTransId="{A1F635CF-468A-4060-9919-83FFC826D5FF}" sibTransId="{23AD02B0-A258-4805-B3AE-9BF862B97838}"/>
    <dgm:cxn modelId="{8ADEE5D8-3097-4E48-A1F1-971147FE8E21}" type="presOf" srcId="{2D49E7F9-F30C-462B-8DAA-C9F656438562}" destId="{174ADF20-2D23-49B1-B71C-5F24F77DAC6B}" srcOrd="0" destOrd="0" presId="urn:microsoft.com/office/officeart/2005/8/layout/default"/>
    <dgm:cxn modelId="{84B8E1B6-1784-4246-84A8-7E4306183984}" srcId="{2D49E7F9-F30C-462B-8DAA-C9F656438562}" destId="{B99C30C2-0BE3-4C6C-8FDF-2314A4D6109C}" srcOrd="3" destOrd="0" parTransId="{8C807BCF-4E97-473F-A9ED-BB483FA0FA6C}" sibTransId="{A0A1AF42-88C5-4205-A987-4FF80FFDCB10}"/>
    <dgm:cxn modelId="{88FC44A6-F854-4805-9A7B-818D45FC46A1}" srcId="{2D49E7F9-F30C-462B-8DAA-C9F656438562}" destId="{57EC8A45-2B39-432B-B207-EBD96656E090}" srcOrd="1" destOrd="0" parTransId="{37FE8410-DB62-4C41-9591-571E10AB30AC}" sibTransId="{6B658113-101E-4BD8-9A46-6D66AEA964E1}"/>
    <dgm:cxn modelId="{1CA5C8E2-A711-4547-9965-DF2609E9438D}" srcId="{2D49E7F9-F30C-462B-8DAA-C9F656438562}" destId="{E1BF9BBE-44E5-4A6A-A1ED-53E25C55C194}" srcOrd="4" destOrd="0" parTransId="{198FF91B-DEAC-4D5C-AE68-87FF0BDB1520}" sibTransId="{1F5B253A-30A2-4341-AB0A-63B94D95039F}"/>
    <dgm:cxn modelId="{46070376-79D0-436F-873F-0A6B9262B6C6}" srcId="{2D49E7F9-F30C-462B-8DAA-C9F656438562}" destId="{8B23EB74-F036-49C0-8FB6-717333F313A6}" srcOrd="0" destOrd="0" parTransId="{92C67B39-5A6D-4AD4-BEB1-607693D4D6D3}" sibTransId="{7D33F215-A540-467D-9AF1-9448C8140ABE}"/>
    <dgm:cxn modelId="{EA79BBB8-1F03-47E5-B8C2-FAB27BD00B8F}" type="presOf" srcId="{86347A7A-DB50-40F5-BECA-89AC55E6713D}" destId="{63D01CC7-000C-4282-8336-F6CDA9FE08ED}" srcOrd="0" destOrd="0" presId="urn:microsoft.com/office/officeart/2005/8/layout/default"/>
    <dgm:cxn modelId="{3653DE9A-3D83-4609-A4A5-0CA5F985C794}" type="presOf" srcId="{B99C30C2-0BE3-4C6C-8FDF-2314A4D6109C}" destId="{1B8B11FA-33DE-4D84-AA0F-BE123ED9D891}" srcOrd="0" destOrd="0" presId="urn:microsoft.com/office/officeart/2005/8/layout/default"/>
    <dgm:cxn modelId="{9FD282CC-7275-45B0-A6EB-05CB340FD879}" type="presOf" srcId="{E1BF9BBE-44E5-4A6A-A1ED-53E25C55C194}" destId="{DEB652DC-6530-4907-ADDC-F26BDC89DDC2}" srcOrd="0" destOrd="0" presId="urn:microsoft.com/office/officeart/2005/8/layout/default"/>
    <dgm:cxn modelId="{63C7E1AA-0445-4410-B611-9E857E9693A3}" type="presOf" srcId="{8B23EB74-F036-49C0-8FB6-717333F313A6}" destId="{1FC220D7-63DB-4735-B24B-F7902BEDA07F}" srcOrd="0" destOrd="0" presId="urn:microsoft.com/office/officeart/2005/8/layout/default"/>
    <dgm:cxn modelId="{056231F3-95AB-42F7-927F-674C0DF03F04}" type="presParOf" srcId="{174ADF20-2D23-49B1-B71C-5F24F77DAC6B}" destId="{1FC220D7-63DB-4735-B24B-F7902BEDA07F}" srcOrd="0" destOrd="0" presId="urn:microsoft.com/office/officeart/2005/8/layout/default"/>
    <dgm:cxn modelId="{96B5F3D5-ED3F-4929-8323-D1D7F4E80886}" type="presParOf" srcId="{174ADF20-2D23-49B1-B71C-5F24F77DAC6B}" destId="{E1D7A6AD-38E6-407E-BF94-BA0D722FA18A}" srcOrd="1" destOrd="0" presId="urn:microsoft.com/office/officeart/2005/8/layout/default"/>
    <dgm:cxn modelId="{6A2DE946-4580-42BC-B91F-A7D8E52C6C26}" type="presParOf" srcId="{174ADF20-2D23-49B1-B71C-5F24F77DAC6B}" destId="{4999454C-123B-46F7-BBB5-D254331A2C7E}" srcOrd="2" destOrd="0" presId="urn:microsoft.com/office/officeart/2005/8/layout/default"/>
    <dgm:cxn modelId="{E2E58F70-E368-4734-8793-0810743EA735}" type="presParOf" srcId="{174ADF20-2D23-49B1-B71C-5F24F77DAC6B}" destId="{094BE111-54D8-4917-A6E2-1F6011D32EC2}" srcOrd="3" destOrd="0" presId="urn:microsoft.com/office/officeart/2005/8/layout/default"/>
    <dgm:cxn modelId="{AB952706-59EA-4716-9675-B0F74B51CECB}" type="presParOf" srcId="{174ADF20-2D23-49B1-B71C-5F24F77DAC6B}" destId="{63D01CC7-000C-4282-8336-F6CDA9FE08ED}" srcOrd="4" destOrd="0" presId="urn:microsoft.com/office/officeart/2005/8/layout/default"/>
    <dgm:cxn modelId="{ACCAE687-55E5-4272-AA72-D1A67A3D05E3}" type="presParOf" srcId="{174ADF20-2D23-49B1-B71C-5F24F77DAC6B}" destId="{6E77CF79-469E-4DFD-A175-0288AAF1103C}" srcOrd="5" destOrd="0" presId="urn:microsoft.com/office/officeart/2005/8/layout/default"/>
    <dgm:cxn modelId="{CF27B303-DB95-4FB6-97C8-6975D4541335}" type="presParOf" srcId="{174ADF20-2D23-49B1-B71C-5F24F77DAC6B}" destId="{1B8B11FA-33DE-4D84-AA0F-BE123ED9D891}" srcOrd="6" destOrd="0" presId="urn:microsoft.com/office/officeart/2005/8/layout/default"/>
    <dgm:cxn modelId="{7E8D728C-57DB-4272-9534-C1F2CD625AD0}" type="presParOf" srcId="{174ADF20-2D23-49B1-B71C-5F24F77DAC6B}" destId="{72E41FA9-2237-43E9-BB9C-C9E70F60857B}" srcOrd="7" destOrd="0" presId="urn:microsoft.com/office/officeart/2005/8/layout/default"/>
    <dgm:cxn modelId="{144AB994-F71B-4A9E-9B08-3874E689AC81}" type="presParOf" srcId="{174ADF20-2D23-49B1-B71C-5F24F77DAC6B}" destId="{DEB652DC-6530-4907-ADDC-F26BDC89DDC2}" srcOrd="8" destOrd="0" presId="urn:microsoft.com/office/officeart/2005/8/layout/default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CCA99D8-0EE0-4DE4-B1AF-9D6EE66DE1DF}" type="doc">
      <dgm:prSet loTypeId="urn:microsoft.com/office/officeart/2005/8/layout/vList6" loCatId="list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EAC21AC-FF63-43C9-81FB-9431A2A3069B}">
      <dgm:prSet phldrT="[Текст]"/>
      <dgm:spPr/>
      <dgm:t>
        <a:bodyPr/>
        <a:lstStyle/>
        <a:p>
          <a:r>
            <a:rPr lang="ru-RU" dirty="0" smtClean="0"/>
            <a:t> Тип </a:t>
          </a:r>
          <a:endParaRPr lang="ru-RU" dirty="0"/>
        </a:p>
      </dgm:t>
    </dgm:pt>
    <dgm:pt modelId="{0843C170-BDBC-44D9-B47F-49F46EB5B04B}" type="parTrans" cxnId="{B276F102-9684-4A7C-8655-924063DD968A}">
      <dgm:prSet/>
      <dgm:spPr/>
      <dgm:t>
        <a:bodyPr/>
        <a:lstStyle/>
        <a:p>
          <a:endParaRPr lang="ru-RU"/>
        </a:p>
      </dgm:t>
    </dgm:pt>
    <dgm:pt modelId="{C0FDA02E-2DAB-4836-999C-015ACACE428A}" type="sibTrans" cxnId="{B276F102-9684-4A7C-8655-924063DD968A}">
      <dgm:prSet/>
      <dgm:spPr/>
      <dgm:t>
        <a:bodyPr/>
        <a:lstStyle/>
        <a:p>
          <a:endParaRPr lang="ru-RU"/>
        </a:p>
      </dgm:t>
    </dgm:pt>
    <dgm:pt modelId="{13D08871-99BA-49CF-AFA4-B06DB8E3BC5A}">
      <dgm:prSet phldrT="[Текст]"/>
      <dgm:spPr/>
      <dgm:t>
        <a:bodyPr/>
        <a:lstStyle/>
        <a:p>
          <a:r>
            <a:rPr lang="ru-RU" dirty="0" smtClean="0"/>
            <a:t>Функциональные нарушения ЦНС</a:t>
          </a:r>
          <a:endParaRPr lang="ru-RU" dirty="0"/>
        </a:p>
      </dgm:t>
    </dgm:pt>
    <dgm:pt modelId="{88036439-19CC-44F4-9C8B-891E9B8D0722}" type="parTrans" cxnId="{E9B09E81-03FA-445B-955D-A07DE79F1777}">
      <dgm:prSet/>
      <dgm:spPr/>
      <dgm:t>
        <a:bodyPr/>
        <a:lstStyle/>
        <a:p>
          <a:endParaRPr lang="ru-RU"/>
        </a:p>
      </dgm:t>
    </dgm:pt>
    <dgm:pt modelId="{F3A84360-8512-4CF1-94A1-3DBDDE5881B5}" type="sibTrans" cxnId="{E9B09E81-03FA-445B-955D-A07DE79F1777}">
      <dgm:prSet/>
      <dgm:spPr/>
      <dgm:t>
        <a:bodyPr/>
        <a:lstStyle/>
        <a:p>
          <a:endParaRPr lang="ru-RU"/>
        </a:p>
      </dgm:t>
    </dgm:pt>
    <dgm:pt modelId="{E12A9854-12B2-4912-8EB0-5E1810693FA6}">
      <dgm:prSet phldrT="[Текст]"/>
      <dgm:spPr/>
      <dgm:t>
        <a:bodyPr/>
        <a:lstStyle/>
        <a:p>
          <a:r>
            <a:rPr lang="ru-RU" dirty="0" smtClean="0"/>
            <a:t>Течение </a:t>
          </a:r>
          <a:endParaRPr lang="ru-RU" dirty="0"/>
        </a:p>
      </dgm:t>
    </dgm:pt>
    <dgm:pt modelId="{BFAF4190-FE44-47CD-845D-C906A6C1B651}" type="parTrans" cxnId="{22CBA359-D59F-42A2-95DB-C2965ACC3853}">
      <dgm:prSet/>
      <dgm:spPr/>
      <dgm:t>
        <a:bodyPr/>
        <a:lstStyle/>
        <a:p>
          <a:endParaRPr lang="ru-RU"/>
        </a:p>
      </dgm:t>
    </dgm:pt>
    <dgm:pt modelId="{F61C720C-599A-42B0-932D-079467824674}" type="sibTrans" cxnId="{22CBA359-D59F-42A2-95DB-C2965ACC3853}">
      <dgm:prSet/>
      <dgm:spPr/>
      <dgm:t>
        <a:bodyPr/>
        <a:lstStyle/>
        <a:p>
          <a:endParaRPr lang="ru-RU"/>
        </a:p>
      </dgm:t>
    </dgm:pt>
    <dgm:pt modelId="{2571F720-C9C0-4630-88D6-5302EB4B82D2}">
      <dgm:prSet phldrT="[Текст]"/>
      <dgm:spPr/>
      <dgm:t>
        <a:bodyPr/>
        <a:lstStyle/>
        <a:p>
          <a:r>
            <a:rPr lang="ru-RU" dirty="0" smtClean="0"/>
            <a:t>Острое (32 дня)</a:t>
          </a:r>
          <a:endParaRPr lang="ru-RU" dirty="0"/>
        </a:p>
      </dgm:t>
    </dgm:pt>
    <dgm:pt modelId="{ED274038-41DA-41F4-8787-60776C777C34}" type="parTrans" cxnId="{71588996-FD80-4C43-9EDE-A361318B55A9}">
      <dgm:prSet/>
      <dgm:spPr/>
      <dgm:t>
        <a:bodyPr/>
        <a:lstStyle/>
        <a:p>
          <a:endParaRPr lang="ru-RU"/>
        </a:p>
      </dgm:t>
    </dgm:pt>
    <dgm:pt modelId="{AA996023-8B32-412E-9359-1EF71EA44AB5}" type="sibTrans" cxnId="{71588996-FD80-4C43-9EDE-A361318B55A9}">
      <dgm:prSet/>
      <dgm:spPr/>
      <dgm:t>
        <a:bodyPr/>
        <a:lstStyle/>
        <a:p>
          <a:endParaRPr lang="ru-RU"/>
        </a:p>
      </dgm:t>
    </dgm:pt>
    <dgm:pt modelId="{29F68B98-5307-46D1-B91E-4EF69654B83F}">
      <dgm:prSet phldrT="[Текст]"/>
      <dgm:spPr/>
      <dgm:t>
        <a:bodyPr/>
        <a:lstStyle/>
        <a:p>
          <a:r>
            <a:rPr lang="ru-RU" dirty="0" err="1" smtClean="0"/>
            <a:t>Подострое</a:t>
          </a:r>
          <a:r>
            <a:rPr lang="ru-RU" dirty="0" smtClean="0"/>
            <a:t>  (32-100)</a:t>
          </a:r>
          <a:endParaRPr lang="ru-RU" dirty="0"/>
        </a:p>
      </dgm:t>
    </dgm:pt>
    <dgm:pt modelId="{0645A904-39D7-438A-AABD-55927EB8405A}" type="parTrans" cxnId="{26485D60-A3C4-4044-9AD5-30CECB4ACDBC}">
      <dgm:prSet/>
      <dgm:spPr/>
      <dgm:t>
        <a:bodyPr/>
        <a:lstStyle/>
        <a:p>
          <a:endParaRPr lang="ru-RU"/>
        </a:p>
      </dgm:t>
    </dgm:pt>
    <dgm:pt modelId="{3D9BE620-E1CD-451E-8A8E-10E088D1895E}" type="sibTrans" cxnId="{26485D60-A3C4-4044-9AD5-30CECB4ACDBC}">
      <dgm:prSet/>
      <dgm:spPr/>
      <dgm:t>
        <a:bodyPr/>
        <a:lstStyle/>
        <a:p>
          <a:endParaRPr lang="ru-RU"/>
        </a:p>
      </dgm:t>
    </dgm:pt>
    <dgm:pt modelId="{9D8EE247-1C9B-460A-A676-508EFEEE303B}">
      <dgm:prSet/>
      <dgm:spPr/>
      <dgm:t>
        <a:bodyPr/>
        <a:lstStyle/>
        <a:p>
          <a:r>
            <a:rPr lang="ru-RU" dirty="0" smtClean="0"/>
            <a:t>Степень тяжести</a:t>
          </a:r>
          <a:endParaRPr lang="ru-RU" dirty="0"/>
        </a:p>
      </dgm:t>
    </dgm:pt>
    <dgm:pt modelId="{84115FFF-5D57-42FE-AA3A-C07FBA14E5AB}" type="parTrans" cxnId="{65F0C87C-BB55-48E6-9B31-BC120282E161}">
      <dgm:prSet/>
      <dgm:spPr/>
    </dgm:pt>
    <dgm:pt modelId="{6CDD810D-E8C4-42EA-AC74-8FAD1247A604}" type="sibTrans" cxnId="{65F0C87C-BB55-48E6-9B31-BC120282E161}">
      <dgm:prSet/>
      <dgm:spPr/>
    </dgm:pt>
    <dgm:pt modelId="{1C245741-2460-45EE-BEFE-9B14EACEA037}">
      <dgm:prSet phldrT="[Текст]"/>
      <dgm:spPr/>
      <dgm:t>
        <a:bodyPr/>
        <a:lstStyle/>
        <a:p>
          <a:r>
            <a:rPr lang="ru-RU" dirty="0" smtClean="0"/>
            <a:t>Снижение </a:t>
          </a:r>
          <a:r>
            <a:rPr lang="ru-RU" dirty="0" err="1" smtClean="0"/>
            <a:t>резистентности</a:t>
          </a:r>
          <a:endParaRPr lang="ru-RU" dirty="0"/>
        </a:p>
      </dgm:t>
    </dgm:pt>
    <dgm:pt modelId="{FE72A4EC-FD3E-4340-BF00-4AA8B7A347B5}" type="parTrans" cxnId="{E9A02414-328F-4F2A-93AD-9FD7CDB7067C}">
      <dgm:prSet/>
      <dgm:spPr/>
    </dgm:pt>
    <dgm:pt modelId="{CF3EE85D-3BEC-4884-8224-065BE8BBF32F}" type="sibTrans" cxnId="{E9A02414-328F-4F2A-93AD-9FD7CDB7067C}">
      <dgm:prSet/>
      <dgm:spPr/>
    </dgm:pt>
    <dgm:pt modelId="{336E496D-A8E3-4BA8-8D5F-59D5EBDF7280}">
      <dgm:prSet phldrT="[Текст]"/>
      <dgm:spPr/>
      <dgm:t>
        <a:bodyPr/>
        <a:lstStyle/>
        <a:p>
          <a:r>
            <a:rPr lang="ru-RU" dirty="0" smtClean="0"/>
            <a:t>Смешанный </a:t>
          </a:r>
          <a:endParaRPr lang="ru-RU" dirty="0"/>
        </a:p>
      </dgm:t>
    </dgm:pt>
    <dgm:pt modelId="{1C450E65-F6AE-4DD2-8550-238A5EADB44D}" type="parTrans" cxnId="{BCD60341-E232-4472-8D07-394AFD3AEF96}">
      <dgm:prSet/>
      <dgm:spPr/>
    </dgm:pt>
    <dgm:pt modelId="{AE9F66C5-A681-4DBE-A62F-0DC54B957B76}" type="sibTrans" cxnId="{BCD60341-E232-4472-8D07-394AFD3AEF96}">
      <dgm:prSet/>
      <dgm:spPr/>
    </dgm:pt>
    <dgm:pt modelId="{A14B16A7-46D0-4100-87FC-BE92858F32D7}">
      <dgm:prSet phldrT="[Текст]"/>
      <dgm:spPr/>
      <dgm:t>
        <a:bodyPr/>
        <a:lstStyle/>
        <a:p>
          <a:r>
            <a:rPr lang="ru-RU" dirty="0" smtClean="0"/>
            <a:t>Рецидивирующее </a:t>
          </a:r>
          <a:endParaRPr lang="ru-RU" dirty="0"/>
        </a:p>
      </dgm:t>
    </dgm:pt>
    <dgm:pt modelId="{D3FE352B-7409-4F15-B21A-A831777928B3}" type="parTrans" cxnId="{43203F84-78EB-424E-9BE6-7C4044114F27}">
      <dgm:prSet/>
      <dgm:spPr/>
    </dgm:pt>
    <dgm:pt modelId="{62EBEC29-7650-4F71-8AF8-1C488D253B6F}" type="sibTrans" cxnId="{43203F84-78EB-424E-9BE6-7C4044114F27}">
      <dgm:prSet/>
      <dgm:spPr/>
    </dgm:pt>
    <dgm:pt modelId="{1B8F215E-F159-49ED-AAD7-A98CE712DE15}">
      <dgm:prSet/>
      <dgm:spPr/>
      <dgm:t>
        <a:bodyPr/>
        <a:lstStyle/>
        <a:p>
          <a:r>
            <a:rPr lang="ru-RU" dirty="0" smtClean="0"/>
            <a:t>Легкая</a:t>
          </a:r>
          <a:endParaRPr lang="ru-RU" dirty="0"/>
        </a:p>
      </dgm:t>
    </dgm:pt>
    <dgm:pt modelId="{908687A2-FA91-4257-AE44-46DE3875EB7B}" type="parTrans" cxnId="{D23409DB-C0DA-42A9-9A4A-B7739BDFF009}">
      <dgm:prSet/>
      <dgm:spPr/>
    </dgm:pt>
    <dgm:pt modelId="{F9F4877A-358E-4DCD-9D16-DEECF8E4AAFD}" type="sibTrans" cxnId="{D23409DB-C0DA-42A9-9A4A-B7739BDFF009}">
      <dgm:prSet/>
      <dgm:spPr/>
    </dgm:pt>
    <dgm:pt modelId="{F39AE4EF-9E10-4881-872E-C68BA593AB0B}">
      <dgm:prSet/>
      <dgm:spPr/>
      <dgm:t>
        <a:bodyPr/>
        <a:lstStyle/>
        <a:p>
          <a:r>
            <a:rPr lang="ru-RU" dirty="0" smtClean="0"/>
            <a:t>Средней степени</a:t>
          </a:r>
          <a:endParaRPr lang="ru-RU" dirty="0"/>
        </a:p>
      </dgm:t>
    </dgm:pt>
    <dgm:pt modelId="{875E220F-F50B-469A-B671-91CF0BBDC881}" type="parTrans" cxnId="{4D60E244-4D6A-4D04-A89B-B3DF5C91D259}">
      <dgm:prSet/>
      <dgm:spPr/>
    </dgm:pt>
    <dgm:pt modelId="{2CA1C55C-7252-4FA3-ACE4-7A10BE472F01}" type="sibTrans" cxnId="{4D60E244-4D6A-4D04-A89B-B3DF5C91D259}">
      <dgm:prSet/>
      <dgm:spPr/>
    </dgm:pt>
    <dgm:pt modelId="{B10360EE-6BED-470B-A2FE-687897FF80E5}">
      <dgm:prSet/>
      <dgm:spPr/>
      <dgm:t>
        <a:bodyPr/>
        <a:lstStyle/>
        <a:p>
          <a:r>
            <a:rPr lang="ru-RU" dirty="0" smtClean="0"/>
            <a:t>Тяжелая </a:t>
          </a:r>
          <a:endParaRPr lang="ru-RU" dirty="0"/>
        </a:p>
      </dgm:t>
    </dgm:pt>
    <dgm:pt modelId="{04B9DC4F-B529-4EDD-BBDF-CD44D640E507}" type="parTrans" cxnId="{CB8C0F76-1277-4B37-B305-74E9CC4B6FE5}">
      <dgm:prSet/>
      <dgm:spPr/>
    </dgm:pt>
    <dgm:pt modelId="{F6A8C1DE-EAFE-452D-BEA9-9B7A4F923C89}" type="sibTrans" cxnId="{CB8C0F76-1277-4B37-B305-74E9CC4B6FE5}">
      <dgm:prSet/>
      <dgm:spPr/>
    </dgm:pt>
    <dgm:pt modelId="{2016B96A-B438-4C53-AA2F-2AD2D8A6E81E}" type="pres">
      <dgm:prSet presAssocID="{7CCA99D8-0EE0-4DE4-B1AF-9D6EE66DE1DF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F91DFAA6-6B99-48FE-978F-17C8B26FE603}" type="pres">
      <dgm:prSet presAssocID="{9EAC21AC-FF63-43C9-81FB-9431A2A3069B}" presName="linNode" presStyleCnt="0"/>
      <dgm:spPr/>
      <dgm:t>
        <a:bodyPr/>
        <a:lstStyle/>
        <a:p>
          <a:endParaRPr lang="ru-RU"/>
        </a:p>
      </dgm:t>
    </dgm:pt>
    <dgm:pt modelId="{6DD24F85-CBEF-4352-940E-63911DCAA85E}" type="pres">
      <dgm:prSet presAssocID="{9EAC21AC-FF63-43C9-81FB-9431A2A3069B}" presName="parentShp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924B0F1-2BAC-495F-892E-3651134AA240}" type="pres">
      <dgm:prSet presAssocID="{9EAC21AC-FF63-43C9-81FB-9431A2A3069B}" presName="childShp" presStyleLbl="b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9CF6496-9991-4996-B5F4-0453842CE92B}" type="pres">
      <dgm:prSet presAssocID="{C0FDA02E-2DAB-4836-999C-015ACACE428A}" presName="spacing" presStyleCnt="0"/>
      <dgm:spPr/>
      <dgm:t>
        <a:bodyPr/>
        <a:lstStyle/>
        <a:p>
          <a:endParaRPr lang="ru-RU"/>
        </a:p>
      </dgm:t>
    </dgm:pt>
    <dgm:pt modelId="{D6949739-B2B7-4B91-B6E6-87F44738F9D3}" type="pres">
      <dgm:prSet presAssocID="{E12A9854-12B2-4912-8EB0-5E1810693FA6}" presName="linNode" presStyleCnt="0"/>
      <dgm:spPr/>
      <dgm:t>
        <a:bodyPr/>
        <a:lstStyle/>
        <a:p>
          <a:endParaRPr lang="ru-RU"/>
        </a:p>
      </dgm:t>
    </dgm:pt>
    <dgm:pt modelId="{5A13D311-D985-4D26-849D-75DB273E52F2}" type="pres">
      <dgm:prSet presAssocID="{E12A9854-12B2-4912-8EB0-5E1810693FA6}" presName="parentShp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FF27C22-C95A-4E7C-95D8-142818BB74A9}" type="pres">
      <dgm:prSet presAssocID="{E12A9854-12B2-4912-8EB0-5E1810693FA6}" presName="childShp" presStyleLbl="b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D0B1468-B84D-4B49-B250-84EE859D938E}" type="pres">
      <dgm:prSet presAssocID="{F61C720C-599A-42B0-932D-079467824674}" presName="spacing" presStyleCnt="0"/>
      <dgm:spPr/>
      <dgm:t>
        <a:bodyPr/>
        <a:lstStyle/>
        <a:p>
          <a:endParaRPr lang="ru-RU"/>
        </a:p>
      </dgm:t>
    </dgm:pt>
    <dgm:pt modelId="{51E664B0-07B6-4DA6-9852-68053E62F688}" type="pres">
      <dgm:prSet presAssocID="{9D8EE247-1C9B-460A-A676-508EFEEE303B}" presName="linNode" presStyleCnt="0"/>
      <dgm:spPr/>
      <dgm:t>
        <a:bodyPr/>
        <a:lstStyle/>
        <a:p>
          <a:endParaRPr lang="ru-RU"/>
        </a:p>
      </dgm:t>
    </dgm:pt>
    <dgm:pt modelId="{3F15D6BD-0E40-45E4-B968-D361E3EDC784}" type="pres">
      <dgm:prSet presAssocID="{9D8EE247-1C9B-460A-A676-508EFEEE303B}" presName="parentShp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39B7AB6-E1A8-4923-907C-742F5CBA48AE}" type="pres">
      <dgm:prSet presAssocID="{9D8EE247-1C9B-460A-A676-508EFEEE303B}" presName="childShp" presStyleLbl="b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50A2039-9514-48E3-9CDC-5B1824D16869}" type="presOf" srcId="{336E496D-A8E3-4BA8-8D5F-59D5EBDF7280}" destId="{A924B0F1-2BAC-495F-892E-3651134AA240}" srcOrd="0" destOrd="2" presId="urn:microsoft.com/office/officeart/2005/8/layout/vList6"/>
    <dgm:cxn modelId="{327E17E5-068E-4BE2-BE9D-2C90FE2988A5}" type="presOf" srcId="{9EAC21AC-FF63-43C9-81FB-9431A2A3069B}" destId="{6DD24F85-CBEF-4352-940E-63911DCAA85E}" srcOrd="0" destOrd="0" presId="urn:microsoft.com/office/officeart/2005/8/layout/vList6"/>
    <dgm:cxn modelId="{58017785-B6CC-481C-B715-AD83D4AC1C1C}" type="presOf" srcId="{29F68B98-5307-46D1-B91E-4EF69654B83F}" destId="{BFF27C22-C95A-4E7C-95D8-142818BB74A9}" srcOrd="0" destOrd="1" presId="urn:microsoft.com/office/officeart/2005/8/layout/vList6"/>
    <dgm:cxn modelId="{764C7319-9532-4C54-8077-FB9B9C3CCD27}" type="presOf" srcId="{13D08871-99BA-49CF-AFA4-B06DB8E3BC5A}" destId="{A924B0F1-2BAC-495F-892E-3651134AA240}" srcOrd="0" destOrd="0" presId="urn:microsoft.com/office/officeart/2005/8/layout/vList6"/>
    <dgm:cxn modelId="{B276F102-9684-4A7C-8655-924063DD968A}" srcId="{7CCA99D8-0EE0-4DE4-B1AF-9D6EE66DE1DF}" destId="{9EAC21AC-FF63-43C9-81FB-9431A2A3069B}" srcOrd="0" destOrd="0" parTransId="{0843C170-BDBC-44D9-B47F-49F46EB5B04B}" sibTransId="{C0FDA02E-2DAB-4836-999C-015ACACE428A}"/>
    <dgm:cxn modelId="{CB8C0F76-1277-4B37-B305-74E9CC4B6FE5}" srcId="{9D8EE247-1C9B-460A-A676-508EFEEE303B}" destId="{B10360EE-6BED-470B-A2FE-687897FF80E5}" srcOrd="2" destOrd="0" parTransId="{04B9DC4F-B529-4EDD-BBDF-CD44D640E507}" sibTransId="{F6A8C1DE-EAFE-452D-BEA9-9B7A4F923C89}"/>
    <dgm:cxn modelId="{8078B0E9-68B1-463E-9BCF-E6D5BD8C9410}" type="presOf" srcId="{1B8F215E-F159-49ED-AAD7-A98CE712DE15}" destId="{239B7AB6-E1A8-4923-907C-742F5CBA48AE}" srcOrd="0" destOrd="0" presId="urn:microsoft.com/office/officeart/2005/8/layout/vList6"/>
    <dgm:cxn modelId="{22CBA359-D59F-42A2-95DB-C2965ACC3853}" srcId="{7CCA99D8-0EE0-4DE4-B1AF-9D6EE66DE1DF}" destId="{E12A9854-12B2-4912-8EB0-5E1810693FA6}" srcOrd="1" destOrd="0" parTransId="{BFAF4190-FE44-47CD-845D-C906A6C1B651}" sibTransId="{F61C720C-599A-42B0-932D-079467824674}"/>
    <dgm:cxn modelId="{D23409DB-C0DA-42A9-9A4A-B7739BDFF009}" srcId="{9D8EE247-1C9B-460A-A676-508EFEEE303B}" destId="{1B8F215E-F159-49ED-AAD7-A98CE712DE15}" srcOrd="0" destOrd="0" parTransId="{908687A2-FA91-4257-AE44-46DE3875EB7B}" sibTransId="{F9F4877A-358E-4DCD-9D16-DEECF8E4AAFD}"/>
    <dgm:cxn modelId="{A96DF6E4-ED8D-408F-A378-36D2EEB29944}" type="presOf" srcId="{7CCA99D8-0EE0-4DE4-B1AF-9D6EE66DE1DF}" destId="{2016B96A-B438-4C53-AA2F-2AD2D8A6E81E}" srcOrd="0" destOrd="0" presId="urn:microsoft.com/office/officeart/2005/8/layout/vList6"/>
    <dgm:cxn modelId="{535CE0F5-6C47-44BE-8C52-CF1B0A2D5015}" type="presOf" srcId="{2571F720-C9C0-4630-88D6-5302EB4B82D2}" destId="{BFF27C22-C95A-4E7C-95D8-142818BB74A9}" srcOrd="0" destOrd="0" presId="urn:microsoft.com/office/officeart/2005/8/layout/vList6"/>
    <dgm:cxn modelId="{DF49B31B-1CC8-4259-A871-1095F2A9231D}" type="presOf" srcId="{9D8EE247-1C9B-460A-A676-508EFEEE303B}" destId="{3F15D6BD-0E40-45E4-B968-D361E3EDC784}" srcOrd="0" destOrd="0" presId="urn:microsoft.com/office/officeart/2005/8/layout/vList6"/>
    <dgm:cxn modelId="{40224330-4BA8-4D82-8446-8455B14051ED}" type="presOf" srcId="{A14B16A7-46D0-4100-87FC-BE92858F32D7}" destId="{BFF27C22-C95A-4E7C-95D8-142818BB74A9}" srcOrd="0" destOrd="2" presId="urn:microsoft.com/office/officeart/2005/8/layout/vList6"/>
    <dgm:cxn modelId="{E9A02414-328F-4F2A-93AD-9FD7CDB7067C}" srcId="{9EAC21AC-FF63-43C9-81FB-9431A2A3069B}" destId="{1C245741-2460-45EE-BEFE-9B14EACEA037}" srcOrd="1" destOrd="0" parTransId="{FE72A4EC-FD3E-4340-BF00-4AA8B7A347B5}" sibTransId="{CF3EE85D-3BEC-4884-8224-065BE8BBF32F}"/>
    <dgm:cxn modelId="{3C769219-8EC3-4E55-AFBD-0E64F0DF7916}" type="presOf" srcId="{1C245741-2460-45EE-BEFE-9B14EACEA037}" destId="{A924B0F1-2BAC-495F-892E-3651134AA240}" srcOrd="0" destOrd="1" presId="urn:microsoft.com/office/officeart/2005/8/layout/vList6"/>
    <dgm:cxn modelId="{26485D60-A3C4-4044-9AD5-30CECB4ACDBC}" srcId="{E12A9854-12B2-4912-8EB0-5E1810693FA6}" destId="{29F68B98-5307-46D1-B91E-4EF69654B83F}" srcOrd="1" destOrd="0" parTransId="{0645A904-39D7-438A-AABD-55927EB8405A}" sibTransId="{3D9BE620-E1CD-451E-8A8E-10E088D1895E}"/>
    <dgm:cxn modelId="{107AEF8C-8D5F-4268-AF58-09B40A7DDDE1}" type="presOf" srcId="{E12A9854-12B2-4912-8EB0-5E1810693FA6}" destId="{5A13D311-D985-4D26-849D-75DB273E52F2}" srcOrd="0" destOrd="0" presId="urn:microsoft.com/office/officeart/2005/8/layout/vList6"/>
    <dgm:cxn modelId="{65F0C87C-BB55-48E6-9B31-BC120282E161}" srcId="{7CCA99D8-0EE0-4DE4-B1AF-9D6EE66DE1DF}" destId="{9D8EE247-1C9B-460A-A676-508EFEEE303B}" srcOrd="2" destOrd="0" parTransId="{84115FFF-5D57-42FE-AA3A-C07FBA14E5AB}" sibTransId="{6CDD810D-E8C4-42EA-AC74-8FAD1247A604}"/>
    <dgm:cxn modelId="{BCD60341-E232-4472-8D07-394AFD3AEF96}" srcId="{9EAC21AC-FF63-43C9-81FB-9431A2A3069B}" destId="{336E496D-A8E3-4BA8-8D5F-59D5EBDF7280}" srcOrd="2" destOrd="0" parTransId="{1C450E65-F6AE-4DD2-8550-238A5EADB44D}" sibTransId="{AE9F66C5-A681-4DBE-A62F-0DC54B957B76}"/>
    <dgm:cxn modelId="{9E9A81A5-0505-4C26-BC35-81B130B789BD}" type="presOf" srcId="{B10360EE-6BED-470B-A2FE-687897FF80E5}" destId="{239B7AB6-E1A8-4923-907C-742F5CBA48AE}" srcOrd="0" destOrd="2" presId="urn:microsoft.com/office/officeart/2005/8/layout/vList6"/>
    <dgm:cxn modelId="{43203F84-78EB-424E-9BE6-7C4044114F27}" srcId="{E12A9854-12B2-4912-8EB0-5E1810693FA6}" destId="{A14B16A7-46D0-4100-87FC-BE92858F32D7}" srcOrd="2" destOrd="0" parTransId="{D3FE352B-7409-4F15-B21A-A831777928B3}" sibTransId="{62EBEC29-7650-4F71-8AF8-1C488D253B6F}"/>
    <dgm:cxn modelId="{71588996-FD80-4C43-9EDE-A361318B55A9}" srcId="{E12A9854-12B2-4912-8EB0-5E1810693FA6}" destId="{2571F720-C9C0-4630-88D6-5302EB4B82D2}" srcOrd="0" destOrd="0" parTransId="{ED274038-41DA-41F4-8787-60776C777C34}" sibTransId="{AA996023-8B32-412E-9359-1EF71EA44AB5}"/>
    <dgm:cxn modelId="{E9B09E81-03FA-445B-955D-A07DE79F1777}" srcId="{9EAC21AC-FF63-43C9-81FB-9431A2A3069B}" destId="{13D08871-99BA-49CF-AFA4-B06DB8E3BC5A}" srcOrd="0" destOrd="0" parTransId="{88036439-19CC-44F4-9C8B-891E9B8D0722}" sibTransId="{F3A84360-8512-4CF1-94A1-3DBDDE5881B5}"/>
    <dgm:cxn modelId="{C250EECF-D448-4524-8BB4-1C73FFA2CD43}" type="presOf" srcId="{F39AE4EF-9E10-4881-872E-C68BA593AB0B}" destId="{239B7AB6-E1A8-4923-907C-742F5CBA48AE}" srcOrd="0" destOrd="1" presId="urn:microsoft.com/office/officeart/2005/8/layout/vList6"/>
    <dgm:cxn modelId="{4D60E244-4D6A-4D04-A89B-B3DF5C91D259}" srcId="{9D8EE247-1C9B-460A-A676-508EFEEE303B}" destId="{F39AE4EF-9E10-4881-872E-C68BA593AB0B}" srcOrd="1" destOrd="0" parTransId="{875E220F-F50B-469A-B671-91CF0BBDC881}" sibTransId="{2CA1C55C-7252-4FA3-ACE4-7A10BE472F01}"/>
    <dgm:cxn modelId="{079478C0-28D2-4686-B482-6556833CE6CE}" type="presParOf" srcId="{2016B96A-B438-4C53-AA2F-2AD2D8A6E81E}" destId="{F91DFAA6-6B99-48FE-978F-17C8B26FE603}" srcOrd="0" destOrd="0" presId="urn:microsoft.com/office/officeart/2005/8/layout/vList6"/>
    <dgm:cxn modelId="{160D3C28-7125-49F2-BCEE-054AB402A530}" type="presParOf" srcId="{F91DFAA6-6B99-48FE-978F-17C8B26FE603}" destId="{6DD24F85-CBEF-4352-940E-63911DCAA85E}" srcOrd="0" destOrd="0" presId="urn:microsoft.com/office/officeart/2005/8/layout/vList6"/>
    <dgm:cxn modelId="{4B692D44-7A33-4EB8-9B09-7F2E12048BF6}" type="presParOf" srcId="{F91DFAA6-6B99-48FE-978F-17C8B26FE603}" destId="{A924B0F1-2BAC-495F-892E-3651134AA240}" srcOrd="1" destOrd="0" presId="urn:microsoft.com/office/officeart/2005/8/layout/vList6"/>
    <dgm:cxn modelId="{C257C86D-35C6-46E2-AB4F-3B82D4EB18AB}" type="presParOf" srcId="{2016B96A-B438-4C53-AA2F-2AD2D8A6E81E}" destId="{F9CF6496-9991-4996-B5F4-0453842CE92B}" srcOrd="1" destOrd="0" presId="urn:microsoft.com/office/officeart/2005/8/layout/vList6"/>
    <dgm:cxn modelId="{E84385F6-D4B3-4912-9CF1-3AD57793C017}" type="presParOf" srcId="{2016B96A-B438-4C53-AA2F-2AD2D8A6E81E}" destId="{D6949739-B2B7-4B91-B6E6-87F44738F9D3}" srcOrd="2" destOrd="0" presId="urn:microsoft.com/office/officeart/2005/8/layout/vList6"/>
    <dgm:cxn modelId="{A1581B8E-CF79-4169-A500-1AA7D641D577}" type="presParOf" srcId="{D6949739-B2B7-4B91-B6E6-87F44738F9D3}" destId="{5A13D311-D985-4D26-849D-75DB273E52F2}" srcOrd="0" destOrd="0" presId="urn:microsoft.com/office/officeart/2005/8/layout/vList6"/>
    <dgm:cxn modelId="{253D20DA-4E1E-4BB5-BBB8-C2807003DD00}" type="presParOf" srcId="{D6949739-B2B7-4B91-B6E6-87F44738F9D3}" destId="{BFF27C22-C95A-4E7C-95D8-142818BB74A9}" srcOrd="1" destOrd="0" presId="urn:microsoft.com/office/officeart/2005/8/layout/vList6"/>
    <dgm:cxn modelId="{376B73BB-FDE5-463F-8E7A-CF596DE30062}" type="presParOf" srcId="{2016B96A-B438-4C53-AA2F-2AD2D8A6E81E}" destId="{6D0B1468-B84D-4B49-B250-84EE859D938E}" srcOrd="3" destOrd="0" presId="urn:microsoft.com/office/officeart/2005/8/layout/vList6"/>
    <dgm:cxn modelId="{CE37EBE3-F558-4B94-B3EE-8B47E7048820}" type="presParOf" srcId="{2016B96A-B438-4C53-AA2F-2AD2D8A6E81E}" destId="{51E664B0-07B6-4DA6-9852-68053E62F688}" srcOrd="4" destOrd="0" presId="urn:microsoft.com/office/officeart/2005/8/layout/vList6"/>
    <dgm:cxn modelId="{13E8F4AE-CCAD-4D25-AC96-A862EA3DA4CE}" type="presParOf" srcId="{51E664B0-07B6-4DA6-9852-68053E62F688}" destId="{3F15D6BD-0E40-45E4-B968-D361E3EDC784}" srcOrd="0" destOrd="0" presId="urn:microsoft.com/office/officeart/2005/8/layout/vList6"/>
    <dgm:cxn modelId="{B0984492-706D-404B-9B7F-8DE279A78FFB}" type="presParOf" srcId="{51E664B0-07B6-4DA6-9852-68053E62F688}" destId="{239B7AB6-E1A8-4923-907C-742F5CBA48AE}" srcOrd="1" destOrd="0" presId="urn:microsoft.com/office/officeart/2005/8/layout/vList6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66EDFFD-C62C-43DA-BE6F-F470A6E34FE0}" type="doc">
      <dgm:prSet loTypeId="urn:microsoft.com/office/officeart/2005/8/layout/default" loCatId="list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BAD8407-B761-4A57-9617-3CFF69DEA532}">
      <dgm:prSet phldrT="[Текст]"/>
      <dgm:spPr/>
      <dgm:t>
        <a:bodyPr/>
        <a:lstStyle/>
        <a:p>
          <a:r>
            <a:rPr lang="ru-RU" dirty="0" smtClean="0"/>
            <a:t>Индивидуальный режим</a:t>
          </a:r>
          <a:endParaRPr lang="ru-RU" dirty="0"/>
        </a:p>
      </dgm:t>
    </dgm:pt>
    <dgm:pt modelId="{7C62939D-AA62-4DCE-890D-66B6802AE9E9}" type="parTrans" cxnId="{2C528D85-9496-4DB4-990C-8BF483B7433A}">
      <dgm:prSet/>
      <dgm:spPr/>
      <dgm:t>
        <a:bodyPr/>
        <a:lstStyle/>
        <a:p>
          <a:endParaRPr lang="ru-RU"/>
        </a:p>
      </dgm:t>
    </dgm:pt>
    <dgm:pt modelId="{9BC70B72-079B-4F1C-B492-0B1DAE5D3241}" type="sibTrans" cxnId="{2C528D85-9496-4DB4-990C-8BF483B7433A}">
      <dgm:prSet/>
      <dgm:spPr/>
      <dgm:t>
        <a:bodyPr/>
        <a:lstStyle/>
        <a:p>
          <a:endParaRPr lang="ru-RU"/>
        </a:p>
      </dgm:t>
    </dgm:pt>
    <dgm:pt modelId="{A31A3555-4D07-4CF6-AC5E-BD2943FEEEB8}">
      <dgm:prSet phldrT="[Текст]"/>
      <dgm:spPr/>
      <dgm:t>
        <a:bodyPr/>
        <a:lstStyle/>
        <a:p>
          <a:r>
            <a:rPr lang="ru-RU" dirty="0" smtClean="0"/>
            <a:t>Соблюдение рекомендаций врача</a:t>
          </a:r>
          <a:endParaRPr lang="ru-RU" dirty="0"/>
        </a:p>
      </dgm:t>
    </dgm:pt>
    <dgm:pt modelId="{C4BE4BE3-D76B-430E-A6C2-E3FDCAFC0D67}" type="parTrans" cxnId="{0645A8FA-CE94-484E-B3D0-B0FC3E018634}">
      <dgm:prSet/>
      <dgm:spPr/>
      <dgm:t>
        <a:bodyPr/>
        <a:lstStyle/>
        <a:p>
          <a:endParaRPr lang="ru-RU"/>
        </a:p>
      </dgm:t>
    </dgm:pt>
    <dgm:pt modelId="{29B8008F-2BBC-4122-B5FB-78080E847114}" type="sibTrans" cxnId="{0645A8FA-CE94-484E-B3D0-B0FC3E018634}">
      <dgm:prSet/>
      <dgm:spPr/>
      <dgm:t>
        <a:bodyPr/>
        <a:lstStyle/>
        <a:p>
          <a:endParaRPr lang="ru-RU"/>
        </a:p>
      </dgm:t>
    </dgm:pt>
    <dgm:pt modelId="{F3FE7F68-33EE-4A4F-ADD6-25D242400210}">
      <dgm:prSet phldrT="[Текст]"/>
      <dgm:spPr/>
      <dgm:t>
        <a:bodyPr/>
        <a:lstStyle/>
        <a:p>
          <a:r>
            <a:rPr lang="ru-RU" dirty="0" smtClean="0"/>
            <a:t>Не проводить травмирующих процедур</a:t>
          </a:r>
          <a:endParaRPr lang="ru-RU" dirty="0"/>
        </a:p>
      </dgm:t>
    </dgm:pt>
    <dgm:pt modelId="{D291BC37-181A-4323-A48F-252BFB34E363}" type="parTrans" cxnId="{D755910D-897E-4C15-AB9C-4850B3A68B6F}">
      <dgm:prSet/>
      <dgm:spPr/>
      <dgm:t>
        <a:bodyPr/>
        <a:lstStyle/>
        <a:p>
          <a:endParaRPr lang="ru-RU"/>
        </a:p>
      </dgm:t>
    </dgm:pt>
    <dgm:pt modelId="{1E13745C-0C04-46C6-9DEE-50AC7DFA6026}" type="sibTrans" cxnId="{D755910D-897E-4C15-AB9C-4850B3A68B6F}">
      <dgm:prSet/>
      <dgm:spPr/>
      <dgm:t>
        <a:bodyPr/>
        <a:lstStyle/>
        <a:p>
          <a:endParaRPr lang="ru-RU"/>
        </a:p>
      </dgm:t>
    </dgm:pt>
    <dgm:pt modelId="{D7FDAFB7-3DA5-44E9-A62D-F3D6B1D5B83D}">
      <dgm:prSet phldrT="[Текст]"/>
      <dgm:spPr/>
      <dgm:t>
        <a:bodyPr/>
        <a:lstStyle/>
        <a:p>
          <a:r>
            <a:rPr lang="ru-RU" dirty="0" smtClean="0"/>
            <a:t>Удлинить время сна</a:t>
          </a:r>
          <a:endParaRPr lang="ru-RU" dirty="0"/>
        </a:p>
      </dgm:t>
    </dgm:pt>
    <dgm:pt modelId="{83C8F8AA-6880-4837-B0BC-8BFB0224F5E2}" type="parTrans" cxnId="{BB18B11B-9658-48EF-A3C0-F44AA9EE390B}">
      <dgm:prSet/>
      <dgm:spPr/>
      <dgm:t>
        <a:bodyPr/>
        <a:lstStyle/>
        <a:p>
          <a:endParaRPr lang="ru-RU"/>
        </a:p>
      </dgm:t>
    </dgm:pt>
    <dgm:pt modelId="{6F212F63-37E9-4520-A6AF-B8315CF31BFB}" type="sibTrans" cxnId="{BB18B11B-9658-48EF-A3C0-F44AA9EE390B}">
      <dgm:prSet/>
      <dgm:spPr/>
      <dgm:t>
        <a:bodyPr/>
        <a:lstStyle/>
        <a:p>
          <a:endParaRPr lang="ru-RU"/>
        </a:p>
      </dgm:t>
    </dgm:pt>
    <dgm:pt modelId="{57647B82-F649-4D87-94C3-CD1445F83009}">
      <dgm:prSet phldrT="[Текст]"/>
      <dgm:spPr/>
      <dgm:t>
        <a:bodyPr/>
        <a:lstStyle/>
        <a:p>
          <a:r>
            <a:rPr lang="ru-RU" dirty="0" smtClean="0"/>
            <a:t>Не допускать переуплотнения групп </a:t>
          </a:r>
          <a:endParaRPr lang="ru-RU" dirty="0"/>
        </a:p>
      </dgm:t>
    </dgm:pt>
    <dgm:pt modelId="{CEDAEFFC-398F-49B3-A864-E944CFBC92CA}" type="parTrans" cxnId="{CB07B2D5-FB4F-4A7F-93A0-89B2FF4F50E2}">
      <dgm:prSet/>
      <dgm:spPr/>
      <dgm:t>
        <a:bodyPr/>
        <a:lstStyle/>
        <a:p>
          <a:endParaRPr lang="ru-RU"/>
        </a:p>
      </dgm:t>
    </dgm:pt>
    <dgm:pt modelId="{574B1DC0-871F-47B5-A6B2-37018C388DB6}" type="sibTrans" cxnId="{CB07B2D5-FB4F-4A7F-93A0-89B2FF4F50E2}">
      <dgm:prSet/>
      <dgm:spPr/>
      <dgm:t>
        <a:bodyPr/>
        <a:lstStyle/>
        <a:p>
          <a:endParaRPr lang="ru-RU"/>
        </a:p>
      </dgm:t>
    </dgm:pt>
    <dgm:pt modelId="{5A648F4E-E7F2-4064-8836-61E05534C375}" type="pres">
      <dgm:prSet presAssocID="{A66EDFFD-C62C-43DA-BE6F-F470A6E34FE0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BE46478-0A19-40EA-B886-8D62DF941A01}" type="pres">
      <dgm:prSet presAssocID="{7BAD8407-B761-4A57-9617-3CFF69DEA532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477EAE0-9C48-4021-8E8C-33CE29461988}" type="pres">
      <dgm:prSet presAssocID="{9BC70B72-079B-4F1C-B492-0B1DAE5D3241}" presName="sibTrans" presStyleCnt="0"/>
      <dgm:spPr/>
      <dgm:t>
        <a:bodyPr/>
        <a:lstStyle/>
        <a:p>
          <a:endParaRPr lang="ru-RU"/>
        </a:p>
      </dgm:t>
    </dgm:pt>
    <dgm:pt modelId="{EC3C654D-7F56-46ED-9714-F98318CB9C3F}" type="pres">
      <dgm:prSet presAssocID="{A31A3555-4D07-4CF6-AC5E-BD2943FEEEB8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3481434-70C4-411F-8ED4-530BF471C8D5}" type="pres">
      <dgm:prSet presAssocID="{29B8008F-2BBC-4122-B5FB-78080E847114}" presName="sibTrans" presStyleCnt="0"/>
      <dgm:spPr/>
      <dgm:t>
        <a:bodyPr/>
        <a:lstStyle/>
        <a:p>
          <a:endParaRPr lang="ru-RU"/>
        </a:p>
      </dgm:t>
    </dgm:pt>
    <dgm:pt modelId="{40984653-B2C4-4F0A-839B-C697D9012325}" type="pres">
      <dgm:prSet presAssocID="{F3FE7F68-33EE-4A4F-ADD6-25D242400210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C65989A-E43B-40ED-B9AF-C42806A7FE9B}" type="pres">
      <dgm:prSet presAssocID="{1E13745C-0C04-46C6-9DEE-50AC7DFA6026}" presName="sibTrans" presStyleCnt="0"/>
      <dgm:spPr/>
      <dgm:t>
        <a:bodyPr/>
        <a:lstStyle/>
        <a:p>
          <a:endParaRPr lang="ru-RU"/>
        </a:p>
      </dgm:t>
    </dgm:pt>
    <dgm:pt modelId="{F7061431-AEC6-4530-AB83-89F8A65CE803}" type="pres">
      <dgm:prSet presAssocID="{D7FDAFB7-3DA5-44E9-A62D-F3D6B1D5B83D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BCBC880-CF22-4092-AD44-A98014255A57}" type="pres">
      <dgm:prSet presAssocID="{6F212F63-37E9-4520-A6AF-B8315CF31BFB}" presName="sibTrans" presStyleCnt="0"/>
      <dgm:spPr/>
      <dgm:t>
        <a:bodyPr/>
        <a:lstStyle/>
        <a:p>
          <a:endParaRPr lang="ru-RU"/>
        </a:p>
      </dgm:t>
    </dgm:pt>
    <dgm:pt modelId="{0B93AEC2-3A0A-40B5-8790-1C304645FECC}" type="pres">
      <dgm:prSet presAssocID="{57647B82-F649-4D87-94C3-CD1445F83009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15E407D-576C-42B8-A85B-D72F4EFF41A4}" type="presOf" srcId="{57647B82-F649-4D87-94C3-CD1445F83009}" destId="{0B93AEC2-3A0A-40B5-8790-1C304645FECC}" srcOrd="0" destOrd="0" presId="urn:microsoft.com/office/officeart/2005/8/layout/default"/>
    <dgm:cxn modelId="{D755910D-897E-4C15-AB9C-4850B3A68B6F}" srcId="{A66EDFFD-C62C-43DA-BE6F-F470A6E34FE0}" destId="{F3FE7F68-33EE-4A4F-ADD6-25D242400210}" srcOrd="2" destOrd="0" parTransId="{D291BC37-181A-4323-A48F-252BFB34E363}" sibTransId="{1E13745C-0C04-46C6-9DEE-50AC7DFA6026}"/>
    <dgm:cxn modelId="{BB18B11B-9658-48EF-A3C0-F44AA9EE390B}" srcId="{A66EDFFD-C62C-43DA-BE6F-F470A6E34FE0}" destId="{D7FDAFB7-3DA5-44E9-A62D-F3D6B1D5B83D}" srcOrd="3" destOrd="0" parTransId="{83C8F8AA-6880-4837-B0BC-8BFB0224F5E2}" sibTransId="{6F212F63-37E9-4520-A6AF-B8315CF31BFB}"/>
    <dgm:cxn modelId="{603EBDB4-81DE-475D-B506-17283CB1C369}" type="presOf" srcId="{D7FDAFB7-3DA5-44E9-A62D-F3D6B1D5B83D}" destId="{F7061431-AEC6-4530-AB83-89F8A65CE803}" srcOrd="0" destOrd="0" presId="urn:microsoft.com/office/officeart/2005/8/layout/default"/>
    <dgm:cxn modelId="{CB07B2D5-FB4F-4A7F-93A0-89B2FF4F50E2}" srcId="{A66EDFFD-C62C-43DA-BE6F-F470A6E34FE0}" destId="{57647B82-F649-4D87-94C3-CD1445F83009}" srcOrd="4" destOrd="0" parTransId="{CEDAEFFC-398F-49B3-A864-E944CFBC92CA}" sibTransId="{574B1DC0-871F-47B5-A6B2-37018C388DB6}"/>
    <dgm:cxn modelId="{8E016CC0-C3B0-4675-88D6-2A76B429C9F0}" type="presOf" srcId="{A66EDFFD-C62C-43DA-BE6F-F470A6E34FE0}" destId="{5A648F4E-E7F2-4064-8836-61E05534C375}" srcOrd="0" destOrd="0" presId="urn:microsoft.com/office/officeart/2005/8/layout/default"/>
    <dgm:cxn modelId="{9C6FADAE-6D30-476A-BF70-6DFADF07F234}" type="presOf" srcId="{7BAD8407-B761-4A57-9617-3CFF69DEA532}" destId="{7BE46478-0A19-40EA-B886-8D62DF941A01}" srcOrd="0" destOrd="0" presId="urn:microsoft.com/office/officeart/2005/8/layout/default"/>
    <dgm:cxn modelId="{7B392BAB-0ED6-4796-9529-18AEC062AACE}" type="presOf" srcId="{F3FE7F68-33EE-4A4F-ADD6-25D242400210}" destId="{40984653-B2C4-4F0A-839B-C697D9012325}" srcOrd="0" destOrd="0" presId="urn:microsoft.com/office/officeart/2005/8/layout/default"/>
    <dgm:cxn modelId="{0645A8FA-CE94-484E-B3D0-B0FC3E018634}" srcId="{A66EDFFD-C62C-43DA-BE6F-F470A6E34FE0}" destId="{A31A3555-4D07-4CF6-AC5E-BD2943FEEEB8}" srcOrd="1" destOrd="0" parTransId="{C4BE4BE3-D76B-430E-A6C2-E3FDCAFC0D67}" sibTransId="{29B8008F-2BBC-4122-B5FB-78080E847114}"/>
    <dgm:cxn modelId="{2EFEA1C2-9177-47D8-BA20-23EF718231CE}" type="presOf" srcId="{A31A3555-4D07-4CF6-AC5E-BD2943FEEEB8}" destId="{EC3C654D-7F56-46ED-9714-F98318CB9C3F}" srcOrd="0" destOrd="0" presId="urn:microsoft.com/office/officeart/2005/8/layout/default"/>
    <dgm:cxn modelId="{2C528D85-9496-4DB4-990C-8BF483B7433A}" srcId="{A66EDFFD-C62C-43DA-BE6F-F470A6E34FE0}" destId="{7BAD8407-B761-4A57-9617-3CFF69DEA532}" srcOrd="0" destOrd="0" parTransId="{7C62939D-AA62-4DCE-890D-66B6802AE9E9}" sibTransId="{9BC70B72-079B-4F1C-B492-0B1DAE5D3241}"/>
    <dgm:cxn modelId="{43CC861D-BB7D-429E-9C43-83F4AC4B9F74}" type="presParOf" srcId="{5A648F4E-E7F2-4064-8836-61E05534C375}" destId="{7BE46478-0A19-40EA-B886-8D62DF941A01}" srcOrd="0" destOrd="0" presId="urn:microsoft.com/office/officeart/2005/8/layout/default"/>
    <dgm:cxn modelId="{2F5A4ACB-16B7-4CA5-B629-CBC20E50F1F2}" type="presParOf" srcId="{5A648F4E-E7F2-4064-8836-61E05534C375}" destId="{5477EAE0-9C48-4021-8E8C-33CE29461988}" srcOrd="1" destOrd="0" presId="urn:microsoft.com/office/officeart/2005/8/layout/default"/>
    <dgm:cxn modelId="{8163FC2A-9877-4691-AD5F-1C0FF762CA90}" type="presParOf" srcId="{5A648F4E-E7F2-4064-8836-61E05534C375}" destId="{EC3C654D-7F56-46ED-9714-F98318CB9C3F}" srcOrd="2" destOrd="0" presId="urn:microsoft.com/office/officeart/2005/8/layout/default"/>
    <dgm:cxn modelId="{2D158C23-F528-4AA7-902F-A1EE8355E619}" type="presParOf" srcId="{5A648F4E-E7F2-4064-8836-61E05534C375}" destId="{83481434-70C4-411F-8ED4-530BF471C8D5}" srcOrd="3" destOrd="0" presId="urn:microsoft.com/office/officeart/2005/8/layout/default"/>
    <dgm:cxn modelId="{511F7C53-42C6-4FA8-80EB-BF0ED2BDCB4B}" type="presParOf" srcId="{5A648F4E-E7F2-4064-8836-61E05534C375}" destId="{40984653-B2C4-4F0A-839B-C697D9012325}" srcOrd="4" destOrd="0" presId="urn:microsoft.com/office/officeart/2005/8/layout/default"/>
    <dgm:cxn modelId="{80CB100C-7913-43A5-ADF7-B66790234BFF}" type="presParOf" srcId="{5A648F4E-E7F2-4064-8836-61E05534C375}" destId="{CC65989A-E43B-40ED-B9AF-C42806A7FE9B}" srcOrd="5" destOrd="0" presId="urn:microsoft.com/office/officeart/2005/8/layout/default"/>
    <dgm:cxn modelId="{73AC8E6F-1542-40A7-9C08-E449585F7F2F}" type="presParOf" srcId="{5A648F4E-E7F2-4064-8836-61E05534C375}" destId="{F7061431-AEC6-4530-AB83-89F8A65CE803}" srcOrd="6" destOrd="0" presId="urn:microsoft.com/office/officeart/2005/8/layout/default"/>
    <dgm:cxn modelId="{9C8D72D8-1D4A-474D-AE63-0D3DA2452DAC}" type="presParOf" srcId="{5A648F4E-E7F2-4064-8836-61E05534C375}" destId="{3BCBC880-CF22-4092-AD44-A98014255A57}" srcOrd="7" destOrd="0" presId="urn:microsoft.com/office/officeart/2005/8/layout/default"/>
    <dgm:cxn modelId="{1BA5BD5E-5421-4142-82EB-CFE7C96C5D42}" type="presParOf" srcId="{5A648F4E-E7F2-4064-8836-61E05534C375}" destId="{0B93AEC2-3A0A-40B5-8790-1C304645FECC}" srcOrd="8" destOrd="0" presId="urn:microsoft.com/office/officeart/2005/8/layout/default"/>
  </dgm:cxnLst>
  <dgm:bg/>
  <dgm:whole/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747FA0A-9782-4424-891B-B19487238EC0}" type="doc">
      <dgm:prSet loTypeId="urn:microsoft.com/office/officeart/2005/8/layout/hProcess9" loCatId="process" qsTypeId="urn:microsoft.com/office/officeart/2005/8/quickstyle/3d3" qsCatId="3D" csTypeId="urn:microsoft.com/office/officeart/2005/8/colors/accent1_2" csCatId="accent1" phldr="1"/>
      <dgm:spPr/>
    </dgm:pt>
    <dgm:pt modelId="{48D1383A-6760-4211-966A-7D24B411DA0D}">
      <dgm:prSet phldrT="[Текст]"/>
      <dgm:spPr/>
      <dgm:t>
        <a:bodyPr/>
        <a:lstStyle/>
        <a:p>
          <a:r>
            <a:rPr lang="ru-RU" dirty="0" smtClean="0"/>
            <a:t>Острый </a:t>
          </a:r>
          <a:endParaRPr lang="ru-RU" dirty="0"/>
        </a:p>
      </dgm:t>
    </dgm:pt>
    <dgm:pt modelId="{CE35A49C-5E1D-46D4-A57A-30A782D35D0B}" type="parTrans" cxnId="{726895CA-D882-41D3-B087-498F5DEF4BEF}">
      <dgm:prSet/>
      <dgm:spPr/>
      <dgm:t>
        <a:bodyPr/>
        <a:lstStyle/>
        <a:p>
          <a:endParaRPr lang="ru-RU"/>
        </a:p>
      </dgm:t>
    </dgm:pt>
    <dgm:pt modelId="{66DEC4E8-A1D1-41BC-80B9-2721B8D10C24}" type="sibTrans" cxnId="{726895CA-D882-41D3-B087-498F5DEF4BEF}">
      <dgm:prSet/>
      <dgm:spPr/>
      <dgm:t>
        <a:bodyPr/>
        <a:lstStyle/>
        <a:p>
          <a:endParaRPr lang="ru-RU"/>
        </a:p>
      </dgm:t>
    </dgm:pt>
    <dgm:pt modelId="{0BC9C02D-2AE7-4F8F-BDC1-C0A43F8ADB50}">
      <dgm:prSet phldrT="[Текст]"/>
      <dgm:spPr/>
      <dgm:t>
        <a:bodyPr/>
        <a:lstStyle/>
        <a:p>
          <a:r>
            <a:rPr lang="ru-RU" dirty="0" err="1" smtClean="0"/>
            <a:t>Подострый</a:t>
          </a:r>
          <a:r>
            <a:rPr lang="ru-RU" dirty="0" smtClean="0"/>
            <a:t> </a:t>
          </a:r>
          <a:endParaRPr lang="ru-RU" dirty="0"/>
        </a:p>
      </dgm:t>
    </dgm:pt>
    <dgm:pt modelId="{AAE78EB6-2893-48FA-BD2A-6307C310CE3C}" type="parTrans" cxnId="{4A6DAF99-1825-4913-AF60-7C50A36D0DB6}">
      <dgm:prSet/>
      <dgm:spPr/>
      <dgm:t>
        <a:bodyPr/>
        <a:lstStyle/>
        <a:p>
          <a:endParaRPr lang="ru-RU"/>
        </a:p>
      </dgm:t>
    </dgm:pt>
    <dgm:pt modelId="{E9108FBC-AA6B-4B21-8BB9-CA9B756392C0}" type="sibTrans" cxnId="{4A6DAF99-1825-4913-AF60-7C50A36D0DB6}">
      <dgm:prSet/>
      <dgm:spPr/>
      <dgm:t>
        <a:bodyPr/>
        <a:lstStyle/>
        <a:p>
          <a:endParaRPr lang="ru-RU"/>
        </a:p>
      </dgm:t>
    </dgm:pt>
    <dgm:pt modelId="{7F6806EF-EAE3-494A-B5DA-9AB91F10DD2D}">
      <dgm:prSet phldrT="[Текст]"/>
      <dgm:spPr/>
      <dgm:t>
        <a:bodyPr/>
        <a:lstStyle/>
        <a:p>
          <a:r>
            <a:rPr lang="ru-RU" dirty="0" smtClean="0"/>
            <a:t>Компенсация </a:t>
          </a:r>
          <a:endParaRPr lang="ru-RU" dirty="0"/>
        </a:p>
      </dgm:t>
    </dgm:pt>
    <dgm:pt modelId="{F4AB1C46-6963-4C89-892F-9536EC9F5EA2}" type="parTrans" cxnId="{9089209F-AD74-445C-98FE-E1E7CF0F8F38}">
      <dgm:prSet/>
      <dgm:spPr/>
      <dgm:t>
        <a:bodyPr/>
        <a:lstStyle/>
        <a:p>
          <a:endParaRPr lang="ru-RU"/>
        </a:p>
      </dgm:t>
    </dgm:pt>
    <dgm:pt modelId="{3C838539-A150-4C95-AAC5-25C604A6CD38}" type="sibTrans" cxnId="{9089209F-AD74-445C-98FE-E1E7CF0F8F38}">
      <dgm:prSet/>
      <dgm:spPr/>
      <dgm:t>
        <a:bodyPr/>
        <a:lstStyle/>
        <a:p>
          <a:endParaRPr lang="ru-RU"/>
        </a:p>
      </dgm:t>
    </dgm:pt>
    <dgm:pt modelId="{823B4DD6-5A8E-46DC-9FF7-1AC8F8A896AC}" type="pres">
      <dgm:prSet presAssocID="{B747FA0A-9782-4424-891B-B19487238EC0}" presName="CompostProcess" presStyleCnt="0">
        <dgm:presLayoutVars>
          <dgm:dir/>
          <dgm:resizeHandles val="exact"/>
        </dgm:presLayoutVars>
      </dgm:prSet>
      <dgm:spPr/>
    </dgm:pt>
    <dgm:pt modelId="{C281819C-B5B3-42FE-B683-8DCA0C829E00}" type="pres">
      <dgm:prSet presAssocID="{B747FA0A-9782-4424-891B-B19487238EC0}" presName="arrow" presStyleLbl="bgShp" presStyleIdx="0" presStyleCnt="1"/>
      <dgm:spPr/>
    </dgm:pt>
    <dgm:pt modelId="{A51D396D-50D5-4D0A-8B44-5F4D38597B63}" type="pres">
      <dgm:prSet presAssocID="{B747FA0A-9782-4424-891B-B19487238EC0}" presName="linearProcess" presStyleCnt="0"/>
      <dgm:spPr/>
    </dgm:pt>
    <dgm:pt modelId="{8C1FE547-2E38-4D54-B7EE-4C6459792A0C}" type="pres">
      <dgm:prSet presAssocID="{48D1383A-6760-4211-966A-7D24B411DA0D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C999A02-A931-4AD3-92EE-54B54F0325B5}" type="pres">
      <dgm:prSet presAssocID="{66DEC4E8-A1D1-41BC-80B9-2721B8D10C24}" presName="sibTrans" presStyleCnt="0"/>
      <dgm:spPr/>
    </dgm:pt>
    <dgm:pt modelId="{4618D747-4E66-4794-9D79-8C39F35AB35E}" type="pres">
      <dgm:prSet presAssocID="{0BC9C02D-2AE7-4F8F-BDC1-C0A43F8ADB50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A67E034-0568-4951-9B2E-E9FF8BE067CE}" type="pres">
      <dgm:prSet presAssocID="{E9108FBC-AA6B-4B21-8BB9-CA9B756392C0}" presName="sibTrans" presStyleCnt="0"/>
      <dgm:spPr/>
    </dgm:pt>
    <dgm:pt modelId="{AF09929A-5C23-4643-A1EC-A70EC4E0D17B}" type="pres">
      <dgm:prSet presAssocID="{7F6806EF-EAE3-494A-B5DA-9AB91F10DD2D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A6DAF99-1825-4913-AF60-7C50A36D0DB6}" srcId="{B747FA0A-9782-4424-891B-B19487238EC0}" destId="{0BC9C02D-2AE7-4F8F-BDC1-C0A43F8ADB50}" srcOrd="1" destOrd="0" parTransId="{AAE78EB6-2893-48FA-BD2A-6307C310CE3C}" sibTransId="{E9108FBC-AA6B-4B21-8BB9-CA9B756392C0}"/>
    <dgm:cxn modelId="{AB32F562-469C-492D-A3B8-9999BDE0CEAE}" type="presOf" srcId="{48D1383A-6760-4211-966A-7D24B411DA0D}" destId="{8C1FE547-2E38-4D54-B7EE-4C6459792A0C}" srcOrd="0" destOrd="0" presId="urn:microsoft.com/office/officeart/2005/8/layout/hProcess9"/>
    <dgm:cxn modelId="{805DFFF5-6229-4256-A769-48BFFF1C54CF}" type="presOf" srcId="{0BC9C02D-2AE7-4F8F-BDC1-C0A43F8ADB50}" destId="{4618D747-4E66-4794-9D79-8C39F35AB35E}" srcOrd="0" destOrd="0" presId="urn:microsoft.com/office/officeart/2005/8/layout/hProcess9"/>
    <dgm:cxn modelId="{10F1B165-453F-4A4F-A419-AC55D388F706}" type="presOf" srcId="{7F6806EF-EAE3-494A-B5DA-9AB91F10DD2D}" destId="{AF09929A-5C23-4643-A1EC-A70EC4E0D17B}" srcOrd="0" destOrd="0" presId="urn:microsoft.com/office/officeart/2005/8/layout/hProcess9"/>
    <dgm:cxn modelId="{726895CA-D882-41D3-B087-498F5DEF4BEF}" srcId="{B747FA0A-9782-4424-891B-B19487238EC0}" destId="{48D1383A-6760-4211-966A-7D24B411DA0D}" srcOrd="0" destOrd="0" parTransId="{CE35A49C-5E1D-46D4-A57A-30A782D35D0B}" sibTransId="{66DEC4E8-A1D1-41BC-80B9-2721B8D10C24}"/>
    <dgm:cxn modelId="{9089209F-AD74-445C-98FE-E1E7CF0F8F38}" srcId="{B747FA0A-9782-4424-891B-B19487238EC0}" destId="{7F6806EF-EAE3-494A-B5DA-9AB91F10DD2D}" srcOrd="2" destOrd="0" parTransId="{F4AB1C46-6963-4C89-892F-9536EC9F5EA2}" sibTransId="{3C838539-A150-4C95-AAC5-25C604A6CD38}"/>
    <dgm:cxn modelId="{26685244-C952-4FCE-84E6-DD95784306A5}" type="presOf" srcId="{B747FA0A-9782-4424-891B-B19487238EC0}" destId="{823B4DD6-5A8E-46DC-9FF7-1AC8F8A896AC}" srcOrd="0" destOrd="0" presId="urn:microsoft.com/office/officeart/2005/8/layout/hProcess9"/>
    <dgm:cxn modelId="{9D926D8A-D3AE-48FC-85C4-364F1117CFAF}" type="presParOf" srcId="{823B4DD6-5A8E-46DC-9FF7-1AC8F8A896AC}" destId="{C281819C-B5B3-42FE-B683-8DCA0C829E00}" srcOrd="0" destOrd="0" presId="urn:microsoft.com/office/officeart/2005/8/layout/hProcess9"/>
    <dgm:cxn modelId="{7351D035-572D-4FCC-941B-9774832BFAC3}" type="presParOf" srcId="{823B4DD6-5A8E-46DC-9FF7-1AC8F8A896AC}" destId="{A51D396D-50D5-4D0A-8B44-5F4D38597B63}" srcOrd="1" destOrd="0" presId="urn:microsoft.com/office/officeart/2005/8/layout/hProcess9"/>
    <dgm:cxn modelId="{F139B04D-A02B-4628-89E7-7F1C59B9160D}" type="presParOf" srcId="{A51D396D-50D5-4D0A-8B44-5F4D38597B63}" destId="{8C1FE547-2E38-4D54-B7EE-4C6459792A0C}" srcOrd="0" destOrd="0" presId="urn:microsoft.com/office/officeart/2005/8/layout/hProcess9"/>
    <dgm:cxn modelId="{92B6C175-1A4E-4FF3-9B2C-92B06694C2FC}" type="presParOf" srcId="{A51D396D-50D5-4D0A-8B44-5F4D38597B63}" destId="{EC999A02-A931-4AD3-92EE-54B54F0325B5}" srcOrd="1" destOrd="0" presId="urn:microsoft.com/office/officeart/2005/8/layout/hProcess9"/>
    <dgm:cxn modelId="{740B39C2-A23C-473F-9B19-658D2415EF0E}" type="presParOf" srcId="{A51D396D-50D5-4D0A-8B44-5F4D38597B63}" destId="{4618D747-4E66-4794-9D79-8C39F35AB35E}" srcOrd="2" destOrd="0" presId="urn:microsoft.com/office/officeart/2005/8/layout/hProcess9"/>
    <dgm:cxn modelId="{153F39D6-88ED-4586-8A15-05B910A72222}" type="presParOf" srcId="{A51D396D-50D5-4D0A-8B44-5F4D38597B63}" destId="{AA67E034-0568-4951-9B2E-E9FF8BE067CE}" srcOrd="3" destOrd="0" presId="urn:microsoft.com/office/officeart/2005/8/layout/hProcess9"/>
    <dgm:cxn modelId="{023CD66B-AA76-4310-BD99-A56955A666A5}" type="presParOf" srcId="{A51D396D-50D5-4D0A-8B44-5F4D38597B63}" destId="{AF09929A-5C23-4643-A1EC-A70EC4E0D17B}" srcOrd="4" destOrd="0" presId="urn:microsoft.com/office/officeart/2005/8/layout/hProcess9"/>
  </dgm:cxnLst>
  <dgm:bg/>
  <dgm:whole/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4AF201B8-0E9D-4F71-9EEF-9B04271F81F5}" type="doc">
      <dgm:prSet loTypeId="urn:microsoft.com/office/officeart/2005/8/layout/default" loCatId="list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5CECE08-EDB6-478A-98E3-7FC4E3EB1795}">
      <dgm:prSet phldrT="[Текст]"/>
      <dgm:spPr/>
      <dgm:t>
        <a:bodyPr/>
        <a:lstStyle/>
        <a:p>
          <a:r>
            <a:rPr lang="ru-RU" dirty="0" smtClean="0"/>
            <a:t>Отсутствие заболеваний</a:t>
          </a:r>
          <a:endParaRPr lang="ru-RU" dirty="0"/>
        </a:p>
      </dgm:t>
    </dgm:pt>
    <dgm:pt modelId="{F884145D-0CD9-49AD-BBA0-610A7C55ED36}" type="parTrans" cxnId="{AAB39A18-5E49-462A-8252-6660093BD452}">
      <dgm:prSet/>
      <dgm:spPr/>
      <dgm:t>
        <a:bodyPr/>
        <a:lstStyle/>
        <a:p>
          <a:endParaRPr lang="ru-RU"/>
        </a:p>
      </dgm:t>
    </dgm:pt>
    <dgm:pt modelId="{C9F5BB63-57DD-45E4-9676-B0C2B4824FB5}" type="sibTrans" cxnId="{AAB39A18-5E49-462A-8252-6660093BD452}">
      <dgm:prSet/>
      <dgm:spPr/>
      <dgm:t>
        <a:bodyPr/>
        <a:lstStyle/>
        <a:p>
          <a:endParaRPr lang="ru-RU"/>
        </a:p>
      </dgm:t>
    </dgm:pt>
    <dgm:pt modelId="{947E77AD-E883-4A9F-9C4D-8635EE4FECF0}">
      <dgm:prSet phldrT="[Текст]"/>
      <dgm:spPr/>
      <dgm:t>
        <a:bodyPr/>
        <a:lstStyle/>
        <a:p>
          <a:r>
            <a:rPr lang="ru-RU" dirty="0" smtClean="0"/>
            <a:t>Стабилизация эмоционально – поведенческих реакций</a:t>
          </a:r>
          <a:endParaRPr lang="ru-RU" dirty="0"/>
        </a:p>
      </dgm:t>
    </dgm:pt>
    <dgm:pt modelId="{25038F61-451C-4E39-9DE4-F53CBF882821}" type="parTrans" cxnId="{7F3AAC12-B803-4292-96B0-81960AF0F319}">
      <dgm:prSet/>
      <dgm:spPr/>
      <dgm:t>
        <a:bodyPr/>
        <a:lstStyle/>
        <a:p>
          <a:endParaRPr lang="ru-RU"/>
        </a:p>
      </dgm:t>
    </dgm:pt>
    <dgm:pt modelId="{40A425A5-2D45-4475-8837-D204CCDD02CB}" type="sibTrans" cxnId="{7F3AAC12-B803-4292-96B0-81960AF0F319}">
      <dgm:prSet/>
      <dgm:spPr/>
      <dgm:t>
        <a:bodyPr/>
        <a:lstStyle/>
        <a:p>
          <a:endParaRPr lang="ru-RU"/>
        </a:p>
      </dgm:t>
    </dgm:pt>
    <dgm:pt modelId="{88AC41CC-B0E0-4AAE-B4E5-7F35229E3BC4}">
      <dgm:prSet phldrT="[Текст]"/>
      <dgm:spPr/>
      <dgm:t>
        <a:bodyPr/>
        <a:lstStyle/>
        <a:p>
          <a:r>
            <a:rPr lang="ru-RU" dirty="0" smtClean="0"/>
            <a:t>Хорошая работоспособность</a:t>
          </a:r>
          <a:endParaRPr lang="ru-RU" dirty="0"/>
        </a:p>
      </dgm:t>
    </dgm:pt>
    <dgm:pt modelId="{36A71189-AC16-42E6-848A-5638A55FCDEC}" type="parTrans" cxnId="{7C143CFB-45C6-4752-8BD8-E9D220E68355}">
      <dgm:prSet/>
      <dgm:spPr/>
      <dgm:t>
        <a:bodyPr/>
        <a:lstStyle/>
        <a:p>
          <a:endParaRPr lang="ru-RU"/>
        </a:p>
      </dgm:t>
    </dgm:pt>
    <dgm:pt modelId="{E1EDF64A-39B1-498A-AF76-3B607CDBFAB0}" type="sibTrans" cxnId="{7C143CFB-45C6-4752-8BD8-E9D220E68355}">
      <dgm:prSet/>
      <dgm:spPr/>
      <dgm:t>
        <a:bodyPr/>
        <a:lstStyle/>
        <a:p>
          <a:endParaRPr lang="ru-RU"/>
        </a:p>
      </dgm:t>
    </dgm:pt>
    <dgm:pt modelId="{BBB5EB80-009E-4CDF-B96C-497C207920D1}">
      <dgm:prSet phldrT="[Текст]"/>
      <dgm:spPr/>
      <dgm:t>
        <a:bodyPr/>
        <a:lstStyle/>
        <a:p>
          <a:r>
            <a:rPr lang="ru-RU" dirty="0" smtClean="0"/>
            <a:t>Успешное выполнение социальных возрастных функций</a:t>
          </a:r>
          <a:endParaRPr lang="ru-RU" dirty="0"/>
        </a:p>
      </dgm:t>
    </dgm:pt>
    <dgm:pt modelId="{5192D7C3-8236-49A2-809D-D69DD3CD2BD3}" type="parTrans" cxnId="{7A84EB1B-1E3E-42D4-8B10-A59C103C5296}">
      <dgm:prSet/>
      <dgm:spPr/>
      <dgm:t>
        <a:bodyPr/>
        <a:lstStyle/>
        <a:p>
          <a:endParaRPr lang="ru-RU"/>
        </a:p>
      </dgm:t>
    </dgm:pt>
    <dgm:pt modelId="{EA1F7446-95E9-4AC2-81AE-6EB99FBB8840}" type="sibTrans" cxnId="{7A84EB1B-1E3E-42D4-8B10-A59C103C5296}">
      <dgm:prSet/>
      <dgm:spPr/>
      <dgm:t>
        <a:bodyPr/>
        <a:lstStyle/>
        <a:p>
          <a:endParaRPr lang="ru-RU"/>
        </a:p>
      </dgm:t>
    </dgm:pt>
    <dgm:pt modelId="{A2479D2D-502F-48D9-B865-F9D826274F46}" type="pres">
      <dgm:prSet presAssocID="{4AF201B8-0E9D-4F71-9EEF-9B04271F81F5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370E13F-0FA0-4197-96D4-9E99B6DBA1BD}" type="pres">
      <dgm:prSet presAssocID="{65CECE08-EDB6-478A-98E3-7FC4E3EB1795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F8677E4-F554-4808-A746-8F281A92501A}" type="pres">
      <dgm:prSet presAssocID="{C9F5BB63-57DD-45E4-9676-B0C2B4824FB5}" presName="sibTrans" presStyleCnt="0"/>
      <dgm:spPr/>
      <dgm:t>
        <a:bodyPr/>
        <a:lstStyle/>
        <a:p>
          <a:endParaRPr lang="ru-RU"/>
        </a:p>
      </dgm:t>
    </dgm:pt>
    <dgm:pt modelId="{E862EE12-5E5B-451E-B1E1-77DE458C9C04}" type="pres">
      <dgm:prSet presAssocID="{947E77AD-E883-4A9F-9C4D-8635EE4FECF0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140B1A7-ED1D-442A-9C11-71212C019E55}" type="pres">
      <dgm:prSet presAssocID="{40A425A5-2D45-4475-8837-D204CCDD02CB}" presName="sibTrans" presStyleCnt="0"/>
      <dgm:spPr/>
      <dgm:t>
        <a:bodyPr/>
        <a:lstStyle/>
        <a:p>
          <a:endParaRPr lang="ru-RU"/>
        </a:p>
      </dgm:t>
    </dgm:pt>
    <dgm:pt modelId="{AD3DEB4E-7237-4C9F-B6C9-FE6533EB21C4}" type="pres">
      <dgm:prSet presAssocID="{88AC41CC-B0E0-4AAE-B4E5-7F35229E3BC4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0255B6D-91C8-442A-8242-2175E0277314}" type="pres">
      <dgm:prSet presAssocID="{E1EDF64A-39B1-498A-AF76-3B607CDBFAB0}" presName="sibTrans" presStyleCnt="0"/>
      <dgm:spPr/>
      <dgm:t>
        <a:bodyPr/>
        <a:lstStyle/>
        <a:p>
          <a:endParaRPr lang="ru-RU"/>
        </a:p>
      </dgm:t>
    </dgm:pt>
    <dgm:pt modelId="{75FA272C-D281-4D39-A560-31DFA0AC1071}" type="pres">
      <dgm:prSet presAssocID="{BBB5EB80-009E-4CDF-B96C-497C207920D1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F3AAC12-B803-4292-96B0-81960AF0F319}" srcId="{4AF201B8-0E9D-4F71-9EEF-9B04271F81F5}" destId="{947E77AD-E883-4A9F-9C4D-8635EE4FECF0}" srcOrd="1" destOrd="0" parTransId="{25038F61-451C-4E39-9DE4-F53CBF882821}" sibTransId="{40A425A5-2D45-4475-8837-D204CCDD02CB}"/>
    <dgm:cxn modelId="{7C143CFB-45C6-4752-8BD8-E9D220E68355}" srcId="{4AF201B8-0E9D-4F71-9EEF-9B04271F81F5}" destId="{88AC41CC-B0E0-4AAE-B4E5-7F35229E3BC4}" srcOrd="2" destOrd="0" parTransId="{36A71189-AC16-42E6-848A-5638A55FCDEC}" sibTransId="{E1EDF64A-39B1-498A-AF76-3B607CDBFAB0}"/>
    <dgm:cxn modelId="{9E36688A-C267-4F71-A1D6-E5D301006279}" type="presOf" srcId="{65CECE08-EDB6-478A-98E3-7FC4E3EB1795}" destId="{1370E13F-0FA0-4197-96D4-9E99B6DBA1BD}" srcOrd="0" destOrd="0" presId="urn:microsoft.com/office/officeart/2005/8/layout/default"/>
    <dgm:cxn modelId="{9685EF5C-233B-468D-9B49-2C98F353B5AD}" type="presOf" srcId="{947E77AD-E883-4A9F-9C4D-8635EE4FECF0}" destId="{E862EE12-5E5B-451E-B1E1-77DE458C9C04}" srcOrd="0" destOrd="0" presId="urn:microsoft.com/office/officeart/2005/8/layout/default"/>
    <dgm:cxn modelId="{AF9E0B0F-C395-45C3-881C-39401DACB2AB}" type="presOf" srcId="{BBB5EB80-009E-4CDF-B96C-497C207920D1}" destId="{75FA272C-D281-4D39-A560-31DFA0AC1071}" srcOrd="0" destOrd="0" presId="urn:microsoft.com/office/officeart/2005/8/layout/default"/>
    <dgm:cxn modelId="{DF4591E0-B002-4562-90DC-E18952AB5CA0}" type="presOf" srcId="{88AC41CC-B0E0-4AAE-B4E5-7F35229E3BC4}" destId="{AD3DEB4E-7237-4C9F-B6C9-FE6533EB21C4}" srcOrd="0" destOrd="0" presId="urn:microsoft.com/office/officeart/2005/8/layout/default"/>
    <dgm:cxn modelId="{7A84EB1B-1E3E-42D4-8B10-A59C103C5296}" srcId="{4AF201B8-0E9D-4F71-9EEF-9B04271F81F5}" destId="{BBB5EB80-009E-4CDF-B96C-497C207920D1}" srcOrd="3" destOrd="0" parTransId="{5192D7C3-8236-49A2-809D-D69DD3CD2BD3}" sibTransId="{EA1F7446-95E9-4AC2-81AE-6EB99FBB8840}"/>
    <dgm:cxn modelId="{AAB39A18-5E49-462A-8252-6660093BD452}" srcId="{4AF201B8-0E9D-4F71-9EEF-9B04271F81F5}" destId="{65CECE08-EDB6-478A-98E3-7FC4E3EB1795}" srcOrd="0" destOrd="0" parTransId="{F884145D-0CD9-49AD-BBA0-610A7C55ED36}" sibTransId="{C9F5BB63-57DD-45E4-9676-B0C2B4824FB5}"/>
    <dgm:cxn modelId="{82B96580-B53D-4F35-8E63-4BB147D34581}" type="presOf" srcId="{4AF201B8-0E9D-4F71-9EEF-9B04271F81F5}" destId="{A2479D2D-502F-48D9-B865-F9D826274F46}" srcOrd="0" destOrd="0" presId="urn:microsoft.com/office/officeart/2005/8/layout/default"/>
    <dgm:cxn modelId="{B55971C5-9AA4-4AE3-B923-FC8413E90C5C}" type="presParOf" srcId="{A2479D2D-502F-48D9-B865-F9D826274F46}" destId="{1370E13F-0FA0-4197-96D4-9E99B6DBA1BD}" srcOrd="0" destOrd="0" presId="urn:microsoft.com/office/officeart/2005/8/layout/default"/>
    <dgm:cxn modelId="{7FEFC053-3820-4E3E-B6E1-DFDAD5CFA50D}" type="presParOf" srcId="{A2479D2D-502F-48D9-B865-F9D826274F46}" destId="{EF8677E4-F554-4808-A746-8F281A92501A}" srcOrd="1" destOrd="0" presId="urn:microsoft.com/office/officeart/2005/8/layout/default"/>
    <dgm:cxn modelId="{DB8EF40F-37EE-42A1-AAAA-A4CC1B1E0846}" type="presParOf" srcId="{A2479D2D-502F-48D9-B865-F9D826274F46}" destId="{E862EE12-5E5B-451E-B1E1-77DE458C9C04}" srcOrd="2" destOrd="0" presId="urn:microsoft.com/office/officeart/2005/8/layout/default"/>
    <dgm:cxn modelId="{F23883BB-05F5-42B4-ACDE-71ADFDEDA4B8}" type="presParOf" srcId="{A2479D2D-502F-48D9-B865-F9D826274F46}" destId="{C140B1A7-ED1D-442A-9C11-71212C019E55}" srcOrd="3" destOrd="0" presId="urn:microsoft.com/office/officeart/2005/8/layout/default"/>
    <dgm:cxn modelId="{355C3524-64FE-4638-B1CE-ED3D0F4AC419}" type="presParOf" srcId="{A2479D2D-502F-48D9-B865-F9D826274F46}" destId="{AD3DEB4E-7237-4C9F-B6C9-FE6533EB21C4}" srcOrd="4" destOrd="0" presId="urn:microsoft.com/office/officeart/2005/8/layout/default"/>
    <dgm:cxn modelId="{49FEDDFC-3784-4696-99D4-D50575CCD60E}" type="presParOf" srcId="{A2479D2D-502F-48D9-B865-F9D826274F46}" destId="{F0255B6D-91C8-442A-8242-2175E0277314}" srcOrd="5" destOrd="0" presId="urn:microsoft.com/office/officeart/2005/8/layout/default"/>
    <dgm:cxn modelId="{4EDD6FC7-68CB-46B7-A035-45C841BF37DC}" type="presParOf" srcId="{A2479D2D-502F-48D9-B865-F9D826274F46}" destId="{75FA272C-D281-4D39-A560-31DFA0AC1071}" srcOrd="6" destOrd="0" presId="urn:microsoft.com/office/officeart/2005/8/layout/default"/>
  </dgm:cxnLst>
  <dgm:bg/>
  <dgm:whole/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78D77D8C-12F7-4BE1-856C-FABA0DBE93B0}" type="doc">
      <dgm:prSet loTypeId="urn:microsoft.com/office/officeart/2005/8/layout/default" loCatId="list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6EC930D-7044-4F86-A7B8-07A943019F98}">
      <dgm:prSet phldrT="[Текст]"/>
      <dgm:spPr/>
      <dgm:t>
        <a:bodyPr/>
        <a:lstStyle/>
        <a:p>
          <a:r>
            <a:rPr lang="ru-RU" dirty="0" smtClean="0"/>
            <a:t>Острые заболевания</a:t>
          </a:r>
          <a:endParaRPr lang="ru-RU" dirty="0"/>
        </a:p>
      </dgm:t>
    </dgm:pt>
    <dgm:pt modelId="{590017CA-55D5-4384-9CDE-87F50D8E1C79}" type="parTrans" cxnId="{E106FCA6-3A5A-4403-99A6-D80686EA069A}">
      <dgm:prSet/>
      <dgm:spPr/>
      <dgm:t>
        <a:bodyPr/>
        <a:lstStyle/>
        <a:p>
          <a:endParaRPr lang="ru-RU"/>
        </a:p>
      </dgm:t>
    </dgm:pt>
    <dgm:pt modelId="{A881D642-BFB7-4549-BAD8-D919A960D5DB}" type="sibTrans" cxnId="{E106FCA6-3A5A-4403-99A6-D80686EA069A}">
      <dgm:prSet/>
      <dgm:spPr/>
      <dgm:t>
        <a:bodyPr/>
        <a:lstStyle/>
        <a:p>
          <a:endParaRPr lang="ru-RU"/>
        </a:p>
      </dgm:t>
    </dgm:pt>
    <dgm:pt modelId="{92365ADB-01E3-4FEC-A2F8-2016A93381A2}">
      <dgm:prSet phldrT="[Текст]"/>
      <dgm:spPr/>
      <dgm:t>
        <a:bodyPr/>
        <a:lstStyle/>
        <a:p>
          <a:r>
            <a:rPr lang="ru-RU" dirty="0" smtClean="0"/>
            <a:t>Тяжелые невротические реакции</a:t>
          </a:r>
          <a:endParaRPr lang="ru-RU" dirty="0"/>
        </a:p>
      </dgm:t>
    </dgm:pt>
    <dgm:pt modelId="{4C0327CC-CB43-4A3E-920C-139F41E85DA5}" type="parTrans" cxnId="{F5A02960-FC8F-4C89-96FC-CD6CC5110DDE}">
      <dgm:prSet/>
      <dgm:spPr/>
      <dgm:t>
        <a:bodyPr/>
        <a:lstStyle/>
        <a:p>
          <a:endParaRPr lang="ru-RU"/>
        </a:p>
      </dgm:t>
    </dgm:pt>
    <dgm:pt modelId="{F861CF81-B33D-4FFE-8225-770B76CEE561}" type="sibTrans" cxnId="{F5A02960-FC8F-4C89-96FC-CD6CC5110DDE}">
      <dgm:prSet/>
      <dgm:spPr/>
      <dgm:t>
        <a:bodyPr/>
        <a:lstStyle/>
        <a:p>
          <a:endParaRPr lang="ru-RU"/>
        </a:p>
      </dgm:t>
    </dgm:pt>
    <dgm:pt modelId="{17CFF01A-0140-4E4F-9451-63AFEE887190}" type="pres">
      <dgm:prSet presAssocID="{78D77D8C-12F7-4BE1-856C-FABA0DBE93B0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7194D16-C238-479C-A169-933886D05651}" type="pres">
      <dgm:prSet presAssocID="{C6EC930D-7044-4F86-A7B8-07A943019F98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FCED574-A7F2-41FF-AAC0-65AB42051CB7}" type="pres">
      <dgm:prSet presAssocID="{A881D642-BFB7-4549-BAD8-D919A960D5DB}" presName="sibTrans" presStyleCnt="0"/>
      <dgm:spPr/>
    </dgm:pt>
    <dgm:pt modelId="{8F6AD109-470B-4B15-99A7-F72513290580}" type="pres">
      <dgm:prSet presAssocID="{92365ADB-01E3-4FEC-A2F8-2016A93381A2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DF1999E-2975-4191-9504-E374DB43FA14}" type="presOf" srcId="{C6EC930D-7044-4F86-A7B8-07A943019F98}" destId="{67194D16-C238-479C-A169-933886D05651}" srcOrd="0" destOrd="0" presId="urn:microsoft.com/office/officeart/2005/8/layout/default"/>
    <dgm:cxn modelId="{CEF32861-7157-4B65-9C4F-B4A3FB931E14}" type="presOf" srcId="{92365ADB-01E3-4FEC-A2F8-2016A93381A2}" destId="{8F6AD109-470B-4B15-99A7-F72513290580}" srcOrd="0" destOrd="0" presId="urn:microsoft.com/office/officeart/2005/8/layout/default"/>
    <dgm:cxn modelId="{E106FCA6-3A5A-4403-99A6-D80686EA069A}" srcId="{78D77D8C-12F7-4BE1-856C-FABA0DBE93B0}" destId="{C6EC930D-7044-4F86-A7B8-07A943019F98}" srcOrd="0" destOrd="0" parTransId="{590017CA-55D5-4384-9CDE-87F50D8E1C79}" sibTransId="{A881D642-BFB7-4549-BAD8-D919A960D5DB}"/>
    <dgm:cxn modelId="{F5A02960-FC8F-4C89-96FC-CD6CC5110DDE}" srcId="{78D77D8C-12F7-4BE1-856C-FABA0DBE93B0}" destId="{92365ADB-01E3-4FEC-A2F8-2016A93381A2}" srcOrd="1" destOrd="0" parTransId="{4C0327CC-CB43-4A3E-920C-139F41E85DA5}" sibTransId="{F861CF81-B33D-4FFE-8225-770B76CEE561}"/>
    <dgm:cxn modelId="{ED23B4AA-9E32-40C9-8F29-054C4E7A7DEB}" type="presOf" srcId="{78D77D8C-12F7-4BE1-856C-FABA0DBE93B0}" destId="{17CFF01A-0140-4E4F-9451-63AFEE887190}" srcOrd="0" destOrd="0" presId="urn:microsoft.com/office/officeart/2005/8/layout/default"/>
    <dgm:cxn modelId="{1D8B0034-B70A-4F20-96A3-A763ACD9EAD7}" type="presParOf" srcId="{17CFF01A-0140-4E4F-9451-63AFEE887190}" destId="{67194D16-C238-479C-A169-933886D05651}" srcOrd="0" destOrd="0" presId="urn:microsoft.com/office/officeart/2005/8/layout/default"/>
    <dgm:cxn modelId="{53D991C1-38AD-4B06-B57E-DD4B5313FBC2}" type="presParOf" srcId="{17CFF01A-0140-4E4F-9451-63AFEE887190}" destId="{5FCED574-A7F2-41FF-AAC0-65AB42051CB7}" srcOrd="1" destOrd="0" presId="urn:microsoft.com/office/officeart/2005/8/layout/default"/>
    <dgm:cxn modelId="{8291447C-525F-46D0-B24A-988AD7FA4A64}" type="presParOf" srcId="{17CFF01A-0140-4E4F-9451-63AFEE887190}" destId="{8F6AD109-470B-4B15-99A7-F72513290580}" srcOrd="2" destOrd="0" presId="urn:microsoft.com/office/officeart/2005/8/layout/default"/>
  </dgm:cxnLst>
  <dgm:bg/>
  <dgm:whole/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E55542F9-5131-4977-BF97-9D3879D6C8C4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E8A5818-F652-474E-BBFC-9AAD11861FEF}">
      <dgm:prSet phldrT="[Текст]"/>
      <dgm:spPr/>
      <dgm:t>
        <a:bodyPr/>
        <a:lstStyle/>
        <a:p>
          <a:r>
            <a:rPr lang="ru-RU" dirty="0" smtClean="0"/>
            <a:t>Отсутствие заболеваний</a:t>
          </a:r>
          <a:endParaRPr lang="ru-RU" dirty="0"/>
        </a:p>
      </dgm:t>
    </dgm:pt>
    <dgm:pt modelId="{64CB14A2-E8C0-4C45-8059-3922C95B0457}" type="parTrans" cxnId="{09B14D52-90DF-4932-8C52-B213156B5F35}">
      <dgm:prSet/>
      <dgm:spPr/>
      <dgm:t>
        <a:bodyPr/>
        <a:lstStyle/>
        <a:p>
          <a:endParaRPr lang="ru-RU"/>
        </a:p>
      </dgm:t>
    </dgm:pt>
    <dgm:pt modelId="{0353F257-2E78-4AAD-99D4-041F35A622C0}" type="sibTrans" cxnId="{09B14D52-90DF-4932-8C52-B213156B5F35}">
      <dgm:prSet/>
      <dgm:spPr/>
      <dgm:t>
        <a:bodyPr/>
        <a:lstStyle/>
        <a:p>
          <a:endParaRPr lang="ru-RU"/>
        </a:p>
      </dgm:t>
    </dgm:pt>
    <dgm:pt modelId="{8E1DCB6B-DFB0-46AB-9C1D-D84AB9EECC7D}">
      <dgm:prSet phldrT="[Текст]"/>
      <dgm:spPr/>
      <dgm:t>
        <a:bodyPr/>
        <a:lstStyle/>
        <a:p>
          <a:r>
            <a:rPr lang="ru-RU" dirty="0" smtClean="0"/>
            <a:t>Стойкая стабилизация эмоционально – поведенческих реакций</a:t>
          </a:r>
          <a:endParaRPr lang="ru-RU" dirty="0"/>
        </a:p>
      </dgm:t>
    </dgm:pt>
    <dgm:pt modelId="{0F6C45CB-5280-4D53-84C4-C73382466CFB}" type="parTrans" cxnId="{FFE7B3D4-36F9-408B-8FAD-F90B0923F10A}">
      <dgm:prSet/>
      <dgm:spPr/>
      <dgm:t>
        <a:bodyPr/>
        <a:lstStyle/>
        <a:p>
          <a:endParaRPr lang="ru-RU"/>
        </a:p>
      </dgm:t>
    </dgm:pt>
    <dgm:pt modelId="{456A0A3C-D546-48C5-A90F-B3ACDFECCE88}" type="sibTrans" cxnId="{FFE7B3D4-36F9-408B-8FAD-F90B0923F10A}">
      <dgm:prSet/>
      <dgm:spPr/>
      <dgm:t>
        <a:bodyPr/>
        <a:lstStyle/>
        <a:p>
          <a:endParaRPr lang="ru-RU"/>
        </a:p>
      </dgm:t>
    </dgm:pt>
    <dgm:pt modelId="{02F3496A-42B5-475A-A232-5069CF528B1C}">
      <dgm:prSet phldrT="[Текст]"/>
      <dgm:spPr/>
      <dgm:t>
        <a:bodyPr/>
        <a:lstStyle/>
        <a:p>
          <a:r>
            <a:rPr lang="ru-RU" dirty="0" smtClean="0"/>
            <a:t>Хорошая работоспособность</a:t>
          </a:r>
          <a:endParaRPr lang="ru-RU" dirty="0"/>
        </a:p>
      </dgm:t>
    </dgm:pt>
    <dgm:pt modelId="{B031E4D1-48F5-4429-9D75-FB5B405E52B5}" type="parTrans" cxnId="{3FE8C699-D963-4055-80E1-6B9A00EF98DC}">
      <dgm:prSet/>
      <dgm:spPr/>
      <dgm:t>
        <a:bodyPr/>
        <a:lstStyle/>
        <a:p>
          <a:endParaRPr lang="ru-RU"/>
        </a:p>
      </dgm:t>
    </dgm:pt>
    <dgm:pt modelId="{CF0E7936-66D5-47C4-9DD6-EF729C0C6D8E}" type="sibTrans" cxnId="{3FE8C699-D963-4055-80E1-6B9A00EF98DC}">
      <dgm:prSet/>
      <dgm:spPr/>
      <dgm:t>
        <a:bodyPr/>
        <a:lstStyle/>
        <a:p>
          <a:endParaRPr lang="ru-RU"/>
        </a:p>
      </dgm:t>
    </dgm:pt>
    <dgm:pt modelId="{163F85A1-DED0-40A9-AD9B-A10F3894CDD9}">
      <dgm:prSet/>
      <dgm:spPr/>
      <dgm:t>
        <a:bodyPr/>
        <a:lstStyle/>
        <a:p>
          <a:r>
            <a:rPr lang="ru-RU" dirty="0" smtClean="0"/>
            <a:t>Успешное выполнение социальных функций, присущих его возрасту</a:t>
          </a:r>
          <a:endParaRPr lang="ru-RU" dirty="0"/>
        </a:p>
      </dgm:t>
    </dgm:pt>
    <dgm:pt modelId="{7DEC6098-68FF-414A-95CC-4AFB8EC69CC5}" type="parTrans" cxnId="{E49B307F-CB12-4A02-989F-9E4224E32B49}">
      <dgm:prSet/>
      <dgm:spPr/>
      <dgm:t>
        <a:bodyPr/>
        <a:lstStyle/>
        <a:p>
          <a:endParaRPr lang="ru-RU"/>
        </a:p>
      </dgm:t>
    </dgm:pt>
    <dgm:pt modelId="{28527A8F-1D67-4157-84C6-7C4AEBF17923}" type="sibTrans" cxnId="{E49B307F-CB12-4A02-989F-9E4224E32B49}">
      <dgm:prSet/>
      <dgm:spPr/>
      <dgm:t>
        <a:bodyPr/>
        <a:lstStyle/>
        <a:p>
          <a:endParaRPr lang="ru-RU"/>
        </a:p>
      </dgm:t>
    </dgm:pt>
    <dgm:pt modelId="{712B733B-E2F6-4556-B073-C8E8470D4C85}" type="pres">
      <dgm:prSet presAssocID="{E55542F9-5131-4977-BF97-9D3879D6C8C4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33E9600-67E9-415D-A32F-33551EA50196}" type="pres">
      <dgm:prSet presAssocID="{DE8A5818-F652-474E-BBFC-9AAD11861FEF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8E5A7EB-F787-45B3-AEEC-767BDC6BADF5}" type="pres">
      <dgm:prSet presAssocID="{0353F257-2E78-4AAD-99D4-041F35A622C0}" presName="sibTrans" presStyleCnt="0"/>
      <dgm:spPr/>
    </dgm:pt>
    <dgm:pt modelId="{9F5D37EA-2C31-453E-925E-07B66DFD2240}" type="pres">
      <dgm:prSet presAssocID="{8E1DCB6B-DFB0-46AB-9C1D-D84AB9EECC7D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CC9C7B5-ACF7-4BA9-94C5-FFF1F6624349}" type="pres">
      <dgm:prSet presAssocID="{456A0A3C-D546-48C5-A90F-B3ACDFECCE88}" presName="sibTrans" presStyleCnt="0"/>
      <dgm:spPr/>
    </dgm:pt>
    <dgm:pt modelId="{B134EF5A-F458-4FB7-ABDF-F18A898B40A5}" type="pres">
      <dgm:prSet presAssocID="{02F3496A-42B5-475A-A232-5069CF528B1C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4517741-FCD0-4665-8791-E291BB4389AD}" type="pres">
      <dgm:prSet presAssocID="{CF0E7936-66D5-47C4-9DD6-EF729C0C6D8E}" presName="sibTrans" presStyleCnt="0"/>
      <dgm:spPr/>
    </dgm:pt>
    <dgm:pt modelId="{E1792480-3D36-4929-B517-E56335C37A91}" type="pres">
      <dgm:prSet presAssocID="{163F85A1-DED0-40A9-AD9B-A10F3894CDD9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A519ACE-B299-4FE7-BE77-46E48B3D83CC}" type="presOf" srcId="{163F85A1-DED0-40A9-AD9B-A10F3894CDD9}" destId="{E1792480-3D36-4929-B517-E56335C37A91}" srcOrd="0" destOrd="0" presId="urn:microsoft.com/office/officeart/2005/8/layout/default"/>
    <dgm:cxn modelId="{715D700A-5001-4B8E-8FB2-AED3CDF5D32C}" type="presOf" srcId="{02F3496A-42B5-475A-A232-5069CF528B1C}" destId="{B134EF5A-F458-4FB7-ABDF-F18A898B40A5}" srcOrd="0" destOrd="0" presId="urn:microsoft.com/office/officeart/2005/8/layout/default"/>
    <dgm:cxn modelId="{E49B307F-CB12-4A02-989F-9E4224E32B49}" srcId="{E55542F9-5131-4977-BF97-9D3879D6C8C4}" destId="{163F85A1-DED0-40A9-AD9B-A10F3894CDD9}" srcOrd="3" destOrd="0" parTransId="{7DEC6098-68FF-414A-95CC-4AFB8EC69CC5}" sibTransId="{28527A8F-1D67-4157-84C6-7C4AEBF17923}"/>
    <dgm:cxn modelId="{8F183517-E2BD-4347-A2A7-F161FD638E54}" type="presOf" srcId="{E55542F9-5131-4977-BF97-9D3879D6C8C4}" destId="{712B733B-E2F6-4556-B073-C8E8470D4C85}" srcOrd="0" destOrd="0" presId="urn:microsoft.com/office/officeart/2005/8/layout/default"/>
    <dgm:cxn modelId="{3FE8C699-D963-4055-80E1-6B9A00EF98DC}" srcId="{E55542F9-5131-4977-BF97-9D3879D6C8C4}" destId="{02F3496A-42B5-475A-A232-5069CF528B1C}" srcOrd="2" destOrd="0" parTransId="{B031E4D1-48F5-4429-9D75-FB5B405E52B5}" sibTransId="{CF0E7936-66D5-47C4-9DD6-EF729C0C6D8E}"/>
    <dgm:cxn modelId="{FFE7B3D4-36F9-408B-8FAD-F90B0923F10A}" srcId="{E55542F9-5131-4977-BF97-9D3879D6C8C4}" destId="{8E1DCB6B-DFB0-46AB-9C1D-D84AB9EECC7D}" srcOrd="1" destOrd="0" parTransId="{0F6C45CB-5280-4D53-84C4-C73382466CFB}" sibTransId="{456A0A3C-D546-48C5-A90F-B3ACDFECCE88}"/>
    <dgm:cxn modelId="{09B14D52-90DF-4932-8C52-B213156B5F35}" srcId="{E55542F9-5131-4977-BF97-9D3879D6C8C4}" destId="{DE8A5818-F652-474E-BBFC-9AAD11861FEF}" srcOrd="0" destOrd="0" parTransId="{64CB14A2-E8C0-4C45-8059-3922C95B0457}" sibTransId="{0353F257-2E78-4AAD-99D4-041F35A622C0}"/>
    <dgm:cxn modelId="{3D3AD59A-513D-4E44-AEC1-C13EB9550C26}" type="presOf" srcId="{8E1DCB6B-DFB0-46AB-9C1D-D84AB9EECC7D}" destId="{9F5D37EA-2C31-453E-925E-07B66DFD2240}" srcOrd="0" destOrd="0" presId="urn:microsoft.com/office/officeart/2005/8/layout/default"/>
    <dgm:cxn modelId="{848DFBE8-9A06-431E-B225-3BE46933244E}" type="presOf" srcId="{DE8A5818-F652-474E-BBFC-9AAD11861FEF}" destId="{033E9600-67E9-415D-A32F-33551EA50196}" srcOrd="0" destOrd="0" presId="urn:microsoft.com/office/officeart/2005/8/layout/default"/>
    <dgm:cxn modelId="{53F89A39-B364-4747-B79B-DD9EB8DB34C3}" type="presParOf" srcId="{712B733B-E2F6-4556-B073-C8E8470D4C85}" destId="{033E9600-67E9-415D-A32F-33551EA50196}" srcOrd="0" destOrd="0" presId="urn:microsoft.com/office/officeart/2005/8/layout/default"/>
    <dgm:cxn modelId="{FEFF7C5A-124D-4188-B007-1E4C900D1AC3}" type="presParOf" srcId="{712B733B-E2F6-4556-B073-C8E8470D4C85}" destId="{68E5A7EB-F787-45B3-AEEC-767BDC6BADF5}" srcOrd="1" destOrd="0" presId="urn:microsoft.com/office/officeart/2005/8/layout/default"/>
    <dgm:cxn modelId="{3F91271E-41D0-497B-8CA6-B586F4622407}" type="presParOf" srcId="{712B733B-E2F6-4556-B073-C8E8470D4C85}" destId="{9F5D37EA-2C31-453E-925E-07B66DFD2240}" srcOrd="2" destOrd="0" presId="urn:microsoft.com/office/officeart/2005/8/layout/default"/>
    <dgm:cxn modelId="{E081B5AD-388B-4ED2-A72C-9C8FAAE6542A}" type="presParOf" srcId="{712B733B-E2F6-4556-B073-C8E8470D4C85}" destId="{5CC9C7B5-ACF7-4BA9-94C5-FFF1F6624349}" srcOrd="3" destOrd="0" presId="urn:microsoft.com/office/officeart/2005/8/layout/default"/>
    <dgm:cxn modelId="{43D69310-EEFD-4E40-94B3-581F198A2959}" type="presParOf" srcId="{712B733B-E2F6-4556-B073-C8E8470D4C85}" destId="{B134EF5A-F458-4FB7-ABDF-F18A898B40A5}" srcOrd="4" destOrd="0" presId="urn:microsoft.com/office/officeart/2005/8/layout/default"/>
    <dgm:cxn modelId="{78411F73-5E9C-4CE8-B6A9-AB3AB59550D3}" type="presParOf" srcId="{712B733B-E2F6-4556-B073-C8E8470D4C85}" destId="{44517741-FCD0-4665-8791-E291BB4389AD}" srcOrd="5" destOrd="0" presId="urn:microsoft.com/office/officeart/2005/8/layout/default"/>
    <dgm:cxn modelId="{597379AD-3612-4F9C-90D4-07F0691B374D}" type="presParOf" srcId="{712B733B-E2F6-4556-B073-C8E8470D4C85}" destId="{E1792480-3D36-4929-B517-E56335C37A91}" srcOrd="6" destOrd="0" presId="urn:microsoft.com/office/officeart/2005/8/layout/default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BE192CD9-B534-4614-BB8A-78CA14B0E225}" type="datetimeFigureOut">
              <a:rPr lang="ru-RU" smtClean="0"/>
              <a:pPr/>
              <a:t>28.06.2017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374A532-22E2-4F96-A9EA-923AEA2605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92CD9-B534-4614-BB8A-78CA14B0E225}" type="datetimeFigureOut">
              <a:rPr lang="ru-RU" smtClean="0"/>
              <a:pPr/>
              <a:t>28.06.2017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4A532-22E2-4F96-A9EA-923AEA2605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BE192CD9-B534-4614-BB8A-78CA14B0E225}" type="datetimeFigureOut">
              <a:rPr lang="ru-RU" smtClean="0"/>
              <a:pPr/>
              <a:t>28.06.2017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E374A532-22E2-4F96-A9EA-923AEA2605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92CD9-B534-4614-BB8A-78CA14B0E225}" type="datetimeFigureOut">
              <a:rPr lang="ru-RU" smtClean="0"/>
              <a:pPr/>
              <a:t>28.06.2017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374A532-22E2-4F96-A9EA-923AEA2605B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92CD9-B534-4614-BB8A-78CA14B0E225}" type="datetimeFigureOut">
              <a:rPr lang="ru-RU" smtClean="0"/>
              <a:pPr/>
              <a:t>28.06.2017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E374A532-22E2-4F96-A9EA-923AEA2605B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E192CD9-B534-4614-BB8A-78CA14B0E225}" type="datetimeFigureOut">
              <a:rPr lang="ru-RU" smtClean="0"/>
              <a:pPr/>
              <a:t>28.06.2017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E374A532-22E2-4F96-A9EA-923AEA2605B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E192CD9-B534-4614-BB8A-78CA14B0E225}" type="datetimeFigureOut">
              <a:rPr lang="ru-RU" smtClean="0"/>
              <a:pPr/>
              <a:t>28.06.2017</a:t>
            </a:fld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E374A532-22E2-4F96-A9EA-923AEA2605B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92CD9-B534-4614-BB8A-78CA14B0E225}" type="datetimeFigureOut">
              <a:rPr lang="ru-RU" smtClean="0"/>
              <a:pPr/>
              <a:t>28.06.2017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374A532-22E2-4F96-A9EA-923AEA2605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92CD9-B534-4614-BB8A-78CA14B0E225}" type="datetimeFigureOut">
              <a:rPr lang="ru-RU" smtClean="0"/>
              <a:pPr/>
              <a:t>28.06.2017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374A532-22E2-4F96-A9EA-923AEA2605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92CD9-B534-4614-BB8A-78CA14B0E225}" type="datetimeFigureOut">
              <a:rPr lang="ru-RU" smtClean="0"/>
              <a:pPr/>
              <a:t>28.06.2017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374A532-22E2-4F96-A9EA-923AEA2605B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BE192CD9-B534-4614-BB8A-78CA14B0E225}" type="datetimeFigureOut">
              <a:rPr lang="ru-RU" smtClean="0"/>
              <a:pPr/>
              <a:t>28.06.2017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E374A532-22E2-4F96-A9EA-923AEA2605B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E192CD9-B534-4614-BB8A-78CA14B0E225}" type="datetimeFigureOut">
              <a:rPr lang="ru-RU" smtClean="0"/>
              <a:pPr/>
              <a:t>28.06.2017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374A532-22E2-4F96-A9EA-923AEA2605B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eg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eg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eg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eg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eg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eg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eg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eg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85918" y="2500306"/>
            <a:ext cx="6743720" cy="1528772"/>
          </a:xfrm>
        </p:spPr>
        <p:txBody>
          <a:bodyPr>
            <a:normAutofit fontScale="90000"/>
          </a:bodyPr>
          <a:lstStyle/>
          <a:p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dirty="0" smtClean="0"/>
              <a:t>ПОДГОТОВКА ДЕТЕЙ К ПОСТУПЛЕНИЮ В ДДОО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65237" cy="1225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1928794" y="0"/>
            <a:ext cx="6643734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Министерство здравоохранения Республики Мордовия </a:t>
            </a:r>
          </a:p>
          <a:p>
            <a:pPr algn="ctr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Государственное автономное образовательное учреждение дополнительного профессионального образования 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Республики  Мордовия  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«Мордовский республиканский центр повышения квалификации специалистов здравоохранения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»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143372" y="5143512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Преподаватель высшей категории </a:t>
            </a:r>
          </a:p>
          <a:p>
            <a:pPr algn="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Ефремова Наталья Ивановна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00166" y="228600"/>
            <a:ext cx="7265882" cy="9906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Подготовка к поступлению в ДДОУ 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612775" y="1600200"/>
          <a:ext cx="8153400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Рисунок 4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0" y="0"/>
            <a:ext cx="1265237" cy="1225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3042" y="228600"/>
            <a:ext cx="7123006" cy="9906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Специальные мероприятия по подготовке детей к ДДОО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612775" y="1600200"/>
          <a:ext cx="8153400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Рисунок 4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0" y="0"/>
            <a:ext cx="1265237" cy="1225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728" y="228600"/>
            <a:ext cx="7337320" cy="990600"/>
          </a:xfrm>
        </p:spPr>
        <p:txBody>
          <a:bodyPr/>
          <a:lstStyle/>
          <a:p>
            <a:r>
              <a:rPr lang="ru-RU" dirty="0" smtClean="0"/>
              <a:t>Классификация адаптации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612775" y="1600200"/>
          <a:ext cx="8153400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Рисунок 4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0" y="0"/>
            <a:ext cx="1265237" cy="1225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728" y="228600"/>
            <a:ext cx="7337320" cy="9906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Мероприятия по облегчению адаптации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612775" y="1600200"/>
          <a:ext cx="8153400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Рисунок 5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0" y="0"/>
            <a:ext cx="1265237" cy="1225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71604" y="228600"/>
            <a:ext cx="7194444" cy="990600"/>
          </a:xfrm>
        </p:spPr>
        <p:txBody>
          <a:bodyPr/>
          <a:lstStyle/>
          <a:p>
            <a:r>
              <a:rPr lang="ru-RU" dirty="0" smtClean="0"/>
              <a:t>Этапы периода адаптации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612775" y="1600200"/>
          <a:ext cx="8153400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Рисунок 4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0" y="0"/>
            <a:ext cx="1265237" cy="1225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728" y="274638"/>
            <a:ext cx="7258072" cy="72547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Критерии </a:t>
            </a:r>
            <a:r>
              <a:rPr lang="ru-RU" dirty="0"/>
              <a:t>завершения адаптации</a:t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612775" y="1600200"/>
          <a:ext cx="8153400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Рисунок 4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0" y="0"/>
            <a:ext cx="1265237" cy="1225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00166" y="228600"/>
            <a:ext cx="7265882" cy="990600"/>
          </a:xfrm>
        </p:spPr>
        <p:txBody>
          <a:bodyPr/>
          <a:lstStyle/>
          <a:p>
            <a:r>
              <a:rPr lang="ru-RU" dirty="0" smtClean="0"/>
              <a:t>Признаки срыва адаптации</a:t>
            </a:r>
            <a:endParaRPr lang="ru-RU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quarter" idx="1"/>
          </p:nvPr>
        </p:nvGraphicFramePr>
        <p:xfrm>
          <a:off x="612775" y="1600200"/>
          <a:ext cx="8153400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Рисунок 3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0" y="0"/>
            <a:ext cx="1265237" cy="1225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57290" y="228600"/>
            <a:ext cx="7408758" cy="990600"/>
          </a:xfrm>
        </p:spPr>
        <p:txBody>
          <a:bodyPr>
            <a:noAutofit/>
          </a:bodyPr>
          <a:lstStyle/>
          <a:p>
            <a:r>
              <a:rPr lang="ru-RU" sz="3600" dirty="0" smtClean="0"/>
              <a:t>Критерии завершения адаптации</a:t>
            </a:r>
            <a:br>
              <a:rPr lang="ru-RU" sz="3600" dirty="0" smtClean="0"/>
            </a:br>
            <a:endParaRPr lang="ru-RU" sz="3600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quarter" idx="1"/>
          </p:nvPr>
        </p:nvGraphicFramePr>
        <p:xfrm>
          <a:off x="612775" y="1600200"/>
          <a:ext cx="8153400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Рисунок 3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0" y="0"/>
            <a:ext cx="1265237" cy="1225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бычная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149</TotalTime>
  <Words>155</Words>
  <Application>Microsoft Office PowerPoint</Application>
  <PresentationFormat>Экран (4:3)</PresentationFormat>
  <Paragraphs>54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Обычная</vt:lpstr>
      <vt:lpstr> ПОДГОТОВКА ДЕТЕЙ К ПОСТУПЛЕНИЮ В ДДОО</vt:lpstr>
      <vt:lpstr>Подготовка к поступлению в ДДОУ </vt:lpstr>
      <vt:lpstr>Специальные мероприятия по подготовке детей к ДДОО</vt:lpstr>
      <vt:lpstr>Классификация адаптации</vt:lpstr>
      <vt:lpstr>Мероприятия по облегчению адаптации</vt:lpstr>
      <vt:lpstr>Этапы периода адаптации</vt:lpstr>
      <vt:lpstr> Критерии завершения адаптации </vt:lpstr>
      <vt:lpstr>Признаки срыва адаптации</vt:lpstr>
      <vt:lpstr>Критерии завершения адаптации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ГАОУДПО РМ «МРЦПКСЗ»  ПОДГОТОВКА ДЕТЕЙ К ПОСТУПЛЕНИЮ В ДДОО</dc:title>
  <dc:creator>1</dc:creator>
  <cp:lastModifiedBy>1</cp:lastModifiedBy>
  <cp:revision>17</cp:revision>
  <dcterms:created xsi:type="dcterms:W3CDTF">2016-01-19T05:26:14Z</dcterms:created>
  <dcterms:modified xsi:type="dcterms:W3CDTF">2017-06-28T07:03:53Z</dcterms:modified>
</cp:coreProperties>
</file>